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510" r:id="rId1"/>
  </p:sldMasterIdLst>
  <p:notesMasterIdLst>
    <p:notesMasterId r:id="rId35"/>
  </p:notesMasterIdLst>
  <p:sldIdLst>
    <p:sldId id="2203" r:id="rId2"/>
    <p:sldId id="2257" r:id="rId3"/>
    <p:sldId id="2208" r:id="rId4"/>
    <p:sldId id="2209" r:id="rId5"/>
    <p:sldId id="2282" r:id="rId6"/>
    <p:sldId id="2297" r:id="rId7"/>
    <p:sldId id="2299" r:id="rId8"/>
    <p:sldId id="2300" r:id="rId9"/>
    <p:sldId id="2318" r:id="rId10"/>
    <p:sldId id="2325" r:id="rId11"/>
    <p:sldId id="2326" r:id="rId12"/>
    <p:sldId id="2319" r:id="rId13"/>
    <p:sldId id="2320" r:id="rId14"/>
    <p:sldId id="2323" r:id="rId15"/>
    <p:sldId id="2322" r:id="rId16"/>
    <p:sldId id="2321" r:id="rId17"/>
    <p:sldId id="2324" r:id="rId18"/>
    <p:sldId id="2327" r:id="rId19"/>
    <p:sldId id="2332" r:id="rId20"/>
    <p:sldId id="2328" r:id="rId21"/>
    <p:sldId id="2329" r:id="rId22"/>
    <p:sldId id="2330" r:id="rId23"/>
    <p:sldId id="2331" r:id="rId24"/>
    <p:sldId id="2301" r:id="rId25"/>
    <p:sldId id="2063" r:id="rId26"/>
    <p:sldId id="2104" r:id="rId27"/>
    <p:sldId id="2310" r:id="rId28"/>
    <p:sldId id="2311" r:id="rId29"/>
    <p:sldId id="2312" r:id="rId30"/>
    <p:sldId id="2313" r:id="rId31"/>
    <p:sldId id="2314" r:id="rId32"/>
    <p:sldId id="2315" r:id="rId33"/>
    <p:sldId id="2290" r:id="rId34"/>
  </p:sldIdLst>
  <p:sldSz cx="9144000" cy="5143500" type="screen16x9"/>
  <p:notesSz cx="6858000" cy="9144000"/>
  <p:defaultTextStyle>
    <a:defPPr>
      <a:defRPr lang="en-GB"/>
    </a:defPPr>
    <a:lvl1pPr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1pPr>
    <a:lvl2pPr marL="4572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2pPr>
    <a:lvl3pPr marL="9144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3pPr>
    <a:lvl4pPr marL="13716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4pPr>
    <a:lvl5pPr marL="18288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5pPr>
    <a:lvl6pPr marL="2286000" algn="l" defTabSz="914400" rtl="0" eaLnBrk="1" latinLnBrk="0" hangingPunct="1">
      <a:defRPr kern="1200">
        <a:solidFill>
          <a:schemeClr val="bg1"/>
        </a:solidFill>
        <a:latin typeface="Arial" charset="0"/>
        <a:ea typeface="+mn-ea"/>
        <a:cs typeface="Lucida Sans Unicode" charset="0"/>
      </a:defRPr>
    </a:lvl6pPr>
    <a:lvl7pPr marL="2743200" algn="l" defTabSz="914400" rtl="0" eaLnBrk="1" latinLnBrk="0" hangingPunct="1">
      <a:defRPr kern="1200">
        <a:solidFill>
          <a:schemeClr val="bg1"/>
        </a:solidFill>
        <a:latin typeface="Arial" charset="0"/>
        <a:ea typeface="+mn-ea"/>
        <a:cs typeface="Lucida Sans Unicode" charset="0"/>
      </a:defRPr>
    </a:lvl7pPr>
    <a:lvl8pPr marL="3200400" algn="l" defTabSz="914400" rtl="0" eaLnBrk="1" latinLnBrk="0" hangingPunct="1">
      <a:defRPr kern="1200">
        <a:solidFill>
          <a:schemeClr val="bg1"/>
        </a:solidFill>
        <a:latin typeface="Arial" charset="0"/>
        <a:ea typeface="+mn-ea"/>
        <a:cs typeface="Lucida Sans Unicode" charset="0"/>
      </a:defRPr>
    </a:lvl8pPr>
    <a:lvl9pPr marL="3657600" algn="l" defTabSz="914400" rtl="0" eaLnBrk="1" latinLnBrk="0" hangingPunct="1">
      <a:defRPr kern="1200">
        <a:solidFill>
          <a:schemeClr val="bg1"/>
        </a:solidFill>
        <a:latin typeface="Arial" charset="0"/>
        <a:ea typeface="+mn-ea"/>
        <a:cs typeface="Lucida Sans Unicode"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0204"/>
    <a:srgbClr val="9C866E"/>
    <a:srgbClr val="6E5B4C"/>
    <a:srgbClr val="820000"/>
    <a:srgbClr val="0A0A0A"/>
    <a:srgbClr val="101010"/>
    <a:srgbClr val="0D0D0D"/>
    <a:srgbClr val="000403"/>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57" autoAdjust="0"/>
    <p:restoredTop sz="86350" autoAdjust="0"/>
  </p:normalViewPr>
  <p:slideViewPr>
    <p:cSldViewPr>
      <p:cViewPr>
        <p:scale>
          <a:sx n="75" d="100"/>
          <a:sy n="75" d="100"/>
        </p:scale>
        <p:origin x="1236" y="570"/>
      </p:cViewPr>
      <p:guideLst>
        <p:guide orient="horz" pos="1620"/>
        <p:guide pos="2880"/>
      </p:guideLst>
    </p:cSldViewPr>
  </p:slideViewPr>
  <p:outlineViewPr>
    <p:cViewPr varScale="1">
      <p:scale>
        <a:sx n="33" d="100"/>
        <a:sy n="33" d="100"/>
      </p:scale>
      <p:origin x="0" y="-8100"/>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3" name="AutoShape 1"/>
          <p:cNvSpPr>
            <a:spLocks noChangeArrowheads="1"/>
          </p:cNvSpPr>
          <p:nvPr/>
        </p:nvSpPr>
        <p:spPr bwMode="auto">
          <a:xfrm>
            <a:off x="0" y="0"/>
            <a:ext cx="6858000" cy="9144000"/>
          </a:xfrm>
          <a:prstGeom prst="roundRect">
            <a:avLst>
              <a:gd name="adj" fmla="val 23"/>
            </a:avLst>
          </a:prstGeom>
          <a:solidFill>
            <a:srgbClr val="FFFFFF"/>
          </a:solidFill>
          <a:ln w="9360">
            <a:noFill/>
            <a:miter lim="800000"/>
            <a:headEnd/>
            <a:tailEnd/>
          </a:ln>
          <a:effectLst/>
        </p:spPr>
        <p:txBody>
          <a:bodyPr wrap="none" anchor="ctr"/>
          <a:lstStyle/>
          <a:p>
            <a:endParaRPr lang="en-US"/>
          </a:p>
        </p:txBody>
      </p:sp>
      <p:sp>
        <p:nvSpPr>
          <p:cNvPr id="8194" name="AutoShape 2"/>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8195" name="Rectangle 3"/>
          <p:cNvSpPr>
            <a:spLocks noGrp="1" noChangeArrowheads="1"/>
          </p:cNvSpPr>
          <p:nvPr>
            <p:ph type="hdr"/>
          </p:nvPr>
        </p:nvSpPr>
        <p:spPr bwMode="auto">
          <a:xfrm>
            <a:off x="0" y="0"/>
            <a:ext cx="29686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196" name="Rectangle 4"/>
          <p:cNvSpPr>
            <a:spLocks noGrp="1" noChangeArrowheads="1"/>
          </p:cNvSpPr>
          <p:nvPr>
            <p:ph type="dt"/>
          </p:nvPr>
        </p:nvSpPr>
        <p:spPr bwMode="auto">
          <a:xfrm>
            <a:off x="3884613" y="0"/>
            <a:ext cx="29686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197" name="Rectangle 5"/>
          <p:cNvSpPr>
            <a:spLocks noGrp="1" noRot="1" noChangeAspect="1" noChangeArrowheads="1"/>
          </p:cNvSpPr>
          <p:nvPr>
            <p:ph type="sldImg"/>
          </p:nvPr>
        </p:nvSpPr>
        <p:spPr bwMode="auto">
          <a:xfrm>
            <a:off x="382588" y="685800"/>
            <a:ext cx="6089650" cy="3425825"/>
          </a:xfrm>
          <a:prstGeom prst="rect">
            <a:avLst/>
          </a:prstGeom>
          <a:noFill/>
          <a:ln w="9525">
            <a:noFill/>
            <a:round/>
            <a:headEnd/>
            <a:tailEnd/>
          </a:ln>
          <a:effectLst/>
        </p:spPr>
      </p:sp>
      <p:sp>
        <p:nvSpPr>
          <p:cNvPr id="8198" name="Rectangle 6"/>
          <p:cNvSpPr>
            <a:spLocks noGrp="1" noChangeArrowheads="1"/>
          </p:cNvSpPr>
          <p:nvPr>
            <p:ph type="body"/>
          </p:nvPr>
        </p:nvSpPr>
        <p:spPr bwMode="auto">
          <a:xfrm>
            <a:off x="685800" y="4343400"/>
            <a:ext cx="5483225" cy="41116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a:p>
        </p:txBody>
      </p:sp>
      <p:sp>
        <p:nvSpPr>
          <p:cNvPr id="8199" name="Rectangle 7"/>
          <p:cNvSpPr>
            <a:spLocks noGrp="1" noChangeArrowheads="1"/>
          </p:cNvSpPr>
          <p:nvPr>
            <p:ph type="ftr"/>
          </p:nvPr>
        </p:nvSpPr>
        <p:spPr bwMode="auto">
          <a:xfrm>
            <a:off x="0"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200" name="Rectangle 8"/>
          <p:cNvSpPr>
            <a:spLocks noGrp="1" noChangeArrowheads="1"/>
          </p:cNvSpPr>
          <p:nvPr>
            <p:ph type="sldNum"/>
          </p:nvPr>
        </p:nvSpPr>
        <p:spPr bwMode="auto">
          <a:xfrm>
            <a:off x="3884613"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fld id="{27A1267E-5F3E-4EB0-939F-30DD7A2F0868}" type="slidenum">
              <a:rPr lang="en-GB"/>
              <a:pPr/>
              <a:t>‹#›</a:t>
            </a:fld>
            <a:endParaRPr lang="en-GB"/>
          </a:p>
        </p:txBody>
      </p:sp>
    </p:spTree>
    <p:extLst>
      <p:ext uri="{BB962C8B-B14F-4D97-AF65-F5344CB8AC3E}">
        <p14:creationId xmlns:p14="http://schemas.microsoft.com/office/powerpoint/2010/main" val="28715375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a:t>
            </a:fld>
            <a:endParaRPr lang="en-US" dirty="0"/>
          </a:p>
        </p:txBody>
      </p:sp>
    </p:spTree>
    <p:extLst>
      <p:ext uri="{BB962C8B-B14F-4D97-AF65-F5344CB8AC3E}">
        <p14:creationId xmlns:p14="http://schemas.microsoft.com/office/powerpoint/2010/main" val="15361459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10</a:t>
            </a:fld>
            <a:endParaRPr lang="en-US"/>
          </a:p>
        </p:txBody>
      </p:sp>
    </p:spTree>
    <p:extLst>
      <p:ext uri="{BB962C8B-B14F-4D97-AF65-F5344CB8AC3E}">
        <p14:creationId xmlns:p14="http://schemas.microsoft.com/office/powerpoint/2010/main" val="1993973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11</a:t>
            </a:fld>
            <a:endParaRPr lang="en-US"/>
          </a:p>
        </p:txBody>
      </p:sp>
    </p:spTree>
    <p:extLst>
      <p:ext uri="{BB962C8B-B14F-4D97-AF65-F5344CB8AC3E}">
        <p14:creationId xmlns:p14="http://schemas.microsoft.com/office/powerpoint/2010/main" val="14848446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12</a:t>
            </a:fld>
            <a:endParaRPr lang="en-US"/>
          </a:p>
        </p:txBody>
      </p:sp>
    </p:spTree>
    <p:extLst>
      <p:ext uri="{BB962C8B-B14F-4D97-AF65-F5344CB8AC3E}">
        <p14:creationId xmlns:p14="http://schemas.microsoft.com/office/powerpoint/2010/main" val="42158911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13</a:t>
            </a:fld>
            <a:endParaRPr lang="en-US"/>
          </a:p>
        </p:txBody>
      </p:sp>
    </p:spTree>
    <p:extLst>
      <p:ext uri="{BB962C8B-B14F-4D97-AF65-F5344CB8AC3E}">
        <p14:creationId xmlns:p14="http://schemas.microsoft.com/office/powerpoint/2010/main" val="40187155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14</a:t>
            </a:fld>
            <a:endParaRPr lang="en-US"/>
          </a:p>
        </p:txBody>
      </p:sp>
    </p:spTree>
    <p:extLst>
      <p:ext uri="{BB962C8B-B14F-4D97-AF65-F5344CB8AC3E}">
        <p14:creationId xmlns:p14="http://schemas.microsoft.com/office/powerpoint/2010/main" val="36505276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15</a:t>
            </a:fld>
            <a:endParaRPr lang="en-US"/>
          </a:p>
        </p:txBody>
      </p:sp>
    </p:spTree>
    <p:extLst>
      <p:ext uri="{BB962C8B-B14F-4D97-AF65-F5344CB8AC3E}">
        <p14:creationId xmlns:p14="http://schemas.microsoft.com/office/powerpoint/2010/main" val="33895998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16</a:t>
            </a:fld>
            <a:endParaRPr lang="en-US"/>
          </a:p>
        </p:txBody>
      </p:sp>
    </p:spTree>
    <p:extLst>
      <p:ext uri="{BB962C8B-B14F-4D97-AF65-F5344CB8AC3E}">
        <p14:creationId xmlns:p14="http://schemas.microsoft.com/office/powerpoint/2010/main" val="27914202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17</a:t>
            </a:fld>
            <a:endParaRPr lang="en-US"/>
          </a:p>
        </p:txBody>
      </p:sp>
    </p:spTree>
    <p:extLst>
      <p:ext uri="{BB962C8B-B14F-4D97-AF65-F5344CB8AC3E}">
        <p14:creationId xmlns:p14="http://schemas.microsoft.com/office/powerpoint/2010/main" val="30514042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18</a:t>
            </a:fld>
            <a:endParaRPr lang="en-US"/>
          </a:p>
        </p:txBody>
      </p:sp>
    </p:spTree>
    <p:extLst>
      <p:ext uri="{BB962C8B-B14F-4D97-AF65-F5344CB8AC3E}">
        <p14:creationId xmlns:p14="http://schemas.microsoft.com/office/powerpoint/2010/main" val="1821779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19</a:t>
            </a:fld>
            <a:endParaRPr lang="en-US"/>
          </a:p>
        </p:txBody>
      </p:sp>
    </p:spTree>
    <p:extLst>
      <p:ext uri="{BB962C8B-B14F-4D97-AF65-F5344CB8AC3E}">
        <p14:creationId xmlns:p14="http://schemas.microsoft.com/office/powerpoint/2010/main" val="2867042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2</a:t>
            </a:fld>
            <a:endParaRPr lang="en-US" dirty="0"/>
          </a:p>
        </p:txBody>
      </p:sp>
    </p:spTree>
    <p:extLst>
      <p:ext uri="{BB962C8B-B14F-4D97-AF65-F5344CB8AC3E}">
        <p14:creationId xmlns:p14="http://schemas.microsoft.com/office/powerpoint/2010/main" val="40820501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20</a:t>
            </a:fld>
            <a:endParaRPr lang="en-US"/>
          </a:p>
        </p:txBody>
      </p:sp>
    </p:spTree>
    <p:extLst>
      <p:ext uri="{BB962C8B-B14F-4D97-AF65-F5344CB8AC3E}">
        <p14:creationId xmlns:p14="http://schemas.microsoft.com/office/powerpoint/2010/main" val="19423267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21</a:t>
            </a:fld>
            <a:endParaRPr lang="en-US"/>
          </a:p>
        </p:txBody>
      </p:sp>
    </p:spTree>
    <p:extLst>
      <p:ext uri="{BB962C8B-B14F-4D97-AF65-F5344CB8AC3E}">
        <p14:creationId xmlns:p14="http://schemas.microsoft.com/office/powerpoint/2010/main" val="11607170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22</a:t>
            </a:fld>
            <a:endParaRPr lang="en-US"/>
          </a:p>
        </p:txBody>
      </p:sp>
    </p:spTree>
    <p:extLst>
      <p:ext uri="{BB962C8B-B14F-4D97-AF65-F5344CB8AC3E}">
        <p14:creationId xmlns:p14="http://schemas.microsoft.com/office/powerpoint/2010/main" val="42928807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Ro 13:9 For the commandments, "You shall not commit adultery," "You shall not murder," "You shall not steal," "You shall not bear false witness," "You shall not covet," and if there is  any other commandment, are all summed up in this saying, namely, "You shall love your neighbor as yourself." 10 Love does no harm to a neighbor; therefore love is the fulfillment of the law.</a:t>
            </a:r>
          </a:p>
          <a:p>
            <a:endParaRPr lang="en-US" sz="1200" kern="1200" dirty="0" smtClean="0">
              <a:solidFill>
                <a:srgbClr val="000000"/>
              </a:solidFill>
              <a:effectLst/>
              <a:latin typeface="Times New Roman" pitchFamily="16" charset="0"/>
              <a:ea typeface="+mn-ea"/>
              <a:cs typeface="+mn-cs"/>
            </a:endParaRPr>
          </a:p>
          <a:p>
            <a:r>
              <a:rPr lang="en-US" sz="1200" kern="1200" dirty="0" smtClean="0">
                <a:solidFill>
                  <a:srgbClr val="000000"/>
                </a:solidFill>
                <a:effectLst/>
                <a:latin typeface="Times New Roman" pitchFamily="16" charset="0"/>
                <a:ea typeface="+mn-ea"/>
                <a:cs typeface="+mn-cs"/>
              </a:rPr>
              <a:t>Lu 10:29 But he, wanting to justify himself, said to Jesus, "And who is my neighbor?"</a:t>
            </a:r>
          </a:p>
          <a:p>
            <a:r>
              <a:rPr lang="en-US" sz="1200" kern="1200" dirty="0" smtClean="0">
                <a:solidFill>
                  <a:srgbClr val="000000"/>
                </a:solidFill>
                <a:effectLst/>
                <a:latin typeface="Times New Roman" pitchFamily="16" charset="0"/>
                <a:ea typeface="+mn-ea"/>
                <a:cs typeface="+mn-cs"/>
              </a:rPr>
              <a:t>Lu 16:15</a:t>
            </a:r>
          </a:p>
          <a:p>
            <a:r>
              <a:rPr lang="en-US" sz="1200" kern="1200" dirty="0" smtClean="0">
                <a:solidFill>
                  <a:srgbClr val="000000"/>
                </a:solidFill>
                <a:effectLst/>
                <a:latin typeface="Times New Roman" pitchFamily="16" charset="0"/>
                <a:ea typeface="+mn-ea"/>
                <a:cs typeface="+mn-cs"/>
              </a:rPr>
              <a:t> 30 Then Jesus answered and said: "A certain man went down from Jerusalem to Jericho, and fell among thieves, who stripped him of his clothing, wounded him, and departed, leaving him half dead.</a:t>
            </a:r>
          </a:p>
          <a:p>
            <a:r>
              <a:rPr lang="en-US" sz="1200" kern="1200" dirty="0" smtClean="0">
                <a:solidFill>
                  <a:srgbClr val="000000"/>
                </a:solidFill>
                <a:effectLst/>
                <a:latin typeface="Times New Roman" pitchFamily="16" charset="0"/>
                <a:ea typeface="+mn-ea"/>
                <a:cs typeface="+mn-cs"/>
              </a:rPr>
              <a:t> 31 "Now by chance a certain priest came down that road. And when he saw him, he passed by on the other side.</a:t>
            </a:r>
          </a:p>
          <a:p>
            <a:r>
              <a:rPr lang="en-US" sz="1200" kern="1200" dirty="0" smtClean="0">
                <a:solidFill>
                  <a:srgbClr val="000000"/>
                </a:solidFill>
                <a:effectLst/>
                <a:latin typeface="Times New Roman" pitchFamily="16" charset="0"/>
                <a:ea typeface="+mn-ea"/>
                <a:cs typeface="+mn-cs"/>
              </a:rPr>
              <a:t>Ps 38:11</a:t>
            </a:r>
          </a:p>
          <a:p>
            <a:r>
              <a:rPr lang="en-US" sz="1200" kern="1200" dirty="0" smtClean="0">
                <a:solidFill>
                  <a:srgbClr val="000000"/>
                </a:solidFill>
                <a:effectLst/>
                <a:latin typeface="Times New Roman" pitchFamily="16" charset="0"/>
                <a:ea typeface="+mn-ea"/>
                <a:cs typeface="+mn-cs"/>
              </a:rPr>
              <a:t> 32 "Likewise a Levite, when he arrived at the place, came and looked, and passed by on the other side.</a:t>
            </a:r>
          </a:p>
          <a:p>
            <a:r>
              <a:rPr lang="en-US" sz="1200" kern="1200" dirty="0" smtClean="0">
                <a:solidFill>
                  <a:srgbClr val="000000"/>
                </a:solidFill>
                <a:effectLst/>
                <a:latin typeface="Times New Roman" pitchFamily="16" charset="0"/>
                <a:ea typeface="+mn-ea"/>
                <a:cs typeface="+mn-cs"/>
              </a:rPr>
              <a:t> 33 "But a certain Samaritan, as he journeyed, came where he was. And when he saw him, he had compassion.</a:t>
            </a:r>
          </a:p>
          <a:p>
            <a:r>
              <a:rPr lang="en-US" sz="1200" kern="1200" dirty="0" smtClean="0">
                <a:solidFill>
                  <a:srgbClr val="000000"/>
                </a:solidFill>
                <a:effectLst/>
                <a:latin typeface="Times New Roman" pitchFamily="16" charset="0"/>
                <a:ea typeface="+mn-ea"/>
                <a:cs typeface="+mn-cs"/>
              </a:rPr>
              <a:t>Joh 4:9</a:t>
            </a:r>
          </a:p>
          <a:p>
            <a:r>
              <a:rPr lang="en-US" sz="1200" kern="1200" dirty="0" smtClean="0">
                <a:solidFill>
                  <a:srgbClr val="000000"/>
                </a:solidFill>
                <a:effectLst/>
                <a:latin typeface="Times New Roman" pitchFamily="16" charset="0"/>
                <a:ea typeface="+mn-ea"/>
                <a:cs typeface="+mn-cs"/>
              </a:rPr>
              <a:t> 34 "So he went to him and bandaged his wounds, pouring on oil and wine; and he set him on his own animal, brought him to an inn, and took care of him.</a:t>
            </a:r>
          </a:p>
          <a:p>
            <a:r>
              <a:rPr lang="en-US" sz="1200" kern="1200" dirty="0" smtClean="0">
                <a:solidFill>
                  <a:srgbClr val="000000"/>
                </a:solidFill>
                <a:effectLst/>
                <a:latin typeface="Times New Roman" pitchFamily="16" charset="0"/>
                <a:ea typeface="+mn-ea"/>
                <a:cs typeface="+mn-cs"/>
              </a:rPr>
              <a:t> 35 "On the next day, when he departed, he took out two denarii, gave them to the innkeeper, and said to him, 'Take care of him; and whatever more you spend, when I come again, I will repay you.'</a:t>
            </a:r>
          </a:p>
          <a:p>
            <a:r>
              <a:rPr lang="en-US" sz="1200" kern="1200" dirty="0" smtClean="0">
                <a:solidFill>
                  <a:srgbClr val="000000"/>
                </a:solidFill>
                <a:effectLst/>
                <a:latin typeface="Times New Roman" pitchFamily="16" charset="0"/>
                <a:ea typeface="+mn-ea"/>
                <a:cs typeface="+mn-cs"/>
              </a:rPr>
              <a:t>Mt 20:2</a:t>
            </a:r>
          </a:p>
          <a:p>
            <a:r>
              <a:rPr lang="en-US" sz="1200" kern="1200" dirty="0" smtClean="0">
                <a:solidFill>
                  <a:srgbClr val="000000"/>
                </a:solidFill>
                <a:effectLst/>
                <a:latin typeface="Times New Roman" pitchFamily="16" charset="0"/>
                <a:ea typeface="+mn-ea"/>
                <a:cs typeface="+mn-cs"/>
              </a:rPr>
              <a:t> 36 "So which of these three do you think was neighbor to him who fell among the thieves?"</a:t>
            </a:r>
          </a:p>
          <a:p>
            <a:r>
              <a:rPr lang="en-US" sz="1200" kern="1200" dirty="0" smtClean="0">
                <a:solidFill>
                  <a:srgbClr val="000000"/>
                </a:solidFill>
                <a:effectLst/>
                <a:latin typeface="Times New Roman" pitchFamily="16" charset="0"/>
                <a:ea typeface="+mn-ea"/>
                <a:cs typeface="+mn-cs"/>
              </a:rPr>
              <a:t> 37 And he said, "He who showed mercy on him." Then Jesus said to him, "Go and do likewise."</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23</a:t>
            </a:fld>
            <a:endParaRPr lang="en-US"/>
          </a:p>
        </p:txBody>
      </p:sp>
    </p:spTree>
    <p:extLst>
      <p:ext uri="{BB962C8B-B14F-4D97-AF65-F5344CB8AC3E}">
        <p14:creationId xmlns:p14="http://schemas.microsoft.com/office/powerpoint/2010/main" val="9318675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24</a:t>
            </a:fld>
            <a:endParaRPr lang="en-US"/>
          </a:p>
        </p:txBody>
      </p:sp>
    </p:spTree>
    <p:extLst>
      <p:ext uri="{BB962C8B-B14F-4D97-AF65-F5344CB8AC3E}">
        <p14:creationId xmlns:p14="http://schemas.microsoft.com/office/powerpoint/2010/main" val="7755622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t> Ac 15:11 "But we believe that we are saved through the grace of the Lord Jesus, in the same way as they also are."</a:t>
            </a:r>
            <a:endParaRPr lang="en-US" sz="1200" dirty="0"/>
          </a:p>
        </p:txBody>
      </p:sp>
      <p:sp>
        <p:nvSpPr>
          <p:cNvPr id="4" name="Slide Number Placeholder 3"/>
          <p:cNvSpPr>
            <a:spLocks noGrp="1"/>
          </p:cNvSpPr>
          <p:nvPr>
            <p:ph type="sldNum" sz="quarter" idx="10"/>
          </p:nvPr>
        </p:nvSpPr>
        <p:spPr/>
        <p:txBody>
          <a:bodyPr/>
          <a:lstStyle/>
          <a:p>
            <a:fld id="{AC715FDE-99EF-4263-A2B1-95B834CF7CEC}" type="slidenum">
              <a:rPr lang="en-US" smtClean="0"/>
              <a:pPr/>
              <a:t>26</a:t>
            </a:fld>
            <a:endParaRPr lang="en-US"/>
          </a:p>
        </p:txBody>
      </p:sp>
    </p:spTree>
    <p:extLst>
      <p:ext uri="{BB962C8B-B14F-4D97-AF65-F5344CB8AC3E}">
        <p14:creationId xmlns:p14="http://schemas.microsoft.com/office/powerpoint/2010/main" val="40082477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t> Ac 15:11 "But we believe that we are saved through the grace of the Lord Jesus, in the same way as they also are."</a:t>
            </a:r>
            <a:endParaRPr lang="en-US" sz="1200" dirty="0"/>
          </a:p>
        </p:txBody>
      </p:sp>
      <p:sp>
        <p:nvSpPr>
          <p:cNvPr id="4" name="Slide Number Placeholder 3"/>
          <p:cNvSpPr>
            <a:spLocks noGrp="1"/>
          </p:cNvSpPr>
          <p:nvPr>
            <p:ph type="sldNum" sz="quarter" idx="10"/>
          </p:nvPr>
        </p:nvSpPr>
        <p:spPr/>
        <p:txBody>
          <a:bodyPr/>
          <a:lstStyle/>
          <a:p>
            <a:fld id="{AC715FDE-99EF-4263-A2B1-95B834CF7CEC}" type="slidenum">
              <a:rPr lang="en-US" smtClean="0"/>
              <a:pPr/>
              <a:t>27</a:t>
            </a:fld>
            <a:endParaRPr lang="en-US"/>
          </a:p>
        </p:txBody>
      </p:sp>
    </p:spTree>
    <p:extLst>
      <p:ext uri="{BB962C8B-B14F-4D97-AF65-F5344CB8AC3E}">
        <p14:creationId xmlns:p14="http://schemas.microsoft.com/office/powerpoint/2010/main" val="21133389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t> Ac 15:11 "But we believe that we are saved through the grace of the Lord Jesus, in the same way as they also are."</a:t>
            </a:r>
            <a:endParaRPr lang="en-US" sz="1200" dirty="0"/>
          </a:p>
        </p:txBody>
      </p:sp>
      <p:sp>
        <p:nvSpPr>
          <p:cNvPr id="4" name="Slide Number Placeholder 3"/>
          <p:cNvSpPr>
            <a:spLocks noGrp="1"/>
          </p:cNvSpPr>
          <p:nvPr>
            <p:ph type="sldNum" sz="quarter" idx="10"/>
          </p:nvPr>
        </p:nvSpPr>
        <p:spPr/>
        <p:txBody>
          <a:bodyPr/>
          <a:lstStyle/>
          <a:p>
            <a:fld id="{AC715FDE-99EF-4263-A2B1-95B834CF7CEC}" type="slidenum">
              <a:rPr lang="en-US" smtClean="0"/>
              <a:pPr/>
              <a:t>28</a:t>
            </a:fld>
            <a:endParaRPr lang="en-US"/>
          </a:p>
        </p:txBody>
      </p:sp>
    </p:spTree>
    <p:extLst>
      <p:ext uri="{BB962C8B-B14F-4D97-AF65-F5344CB8AC3E}">
        <p14:creationId xmlns:p14="http://schemas.microsoft.com/office/powerpoint/2010/main" val="9876894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t> Ac 15:11 "But we believe that we are saved through the grace of the Lord Jesus, in the same way as they also are."</a:t>
            </a:r>
            <a:endParaRPr lang="en-US" sz="1200" dirty="0"/>
          </a:p>
        </p:txBody>
      </p:sp>
      <p:sp>
        <p:nvSpPr>
          <p:cNvPr id="4" name="Slide Number Placeholder 3"/>
          <p:cNvSpPr>
            <a:spLocks noGrp="1"/>
          </p:cNvSpPr>
          <p:nvPr>
            <p:ph type="sldNum" sz="quarter" idx="10"/>
          </p:nvPr>
        </p:nvSpPr>
        <p:spPr/>
        <p:txBody>
          <a:bodyPr/>
          <a:lstStyle/>
          <a:p>
            <a:fld id="{AC715FDE-99EF-4263-A2B1-95B834CF7CEC}" type="slidenum">
              <a:rPr lang="en-US" smtClean="0"/>
              <a:pPr/>
              <a:t>29</a:t>
            </a:fld>
            <a:endParaRPr lang="en-US"/>
          </a:p>
        </p:txBody>
      </p:sp>
    </p:spTree>
    <p:extLst>
      <p:ext uri="{BB962C8B-B14F-4D97-AF65-F5344CB8AC3E}">
        <p14:creationId xmlns:p14="http://schemas.microsoft.com/office/powerpoint/2010/main" val="30413977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t> Ac 15:11 "But we believe that we are saved through the grace of the Lord Jesus, in the same way as they also are."</a:t>
            </a:r>
            <a:endParaRPr lang="en-US" sz="1200" dirty="0"/>
          </a:p>
        </p:txBody>
      </p:sp>
      <p:sp>
        <p:nvSpPr>
          <p:cNvPr id="4" name="Slide Number Placeholder 3"/>
          <p:cNvSpPr>
            <a:spLocks noGrp="1"/>
          </p:cNvSpPr>
          <p:nvPr>
            <p:ph type="sldNum" sz="quarter" idx="10"/>
          </p:nvPr>
        </p:nvSpPr>
        <p:spPr/>
        <p:txBody>
          <a:bodyPr/>
          <a:lstStyle/>
          <a:p>
            <a:fld id="{AC715FDE-99EF-4263-A2B1-95B834CF7CEC}" type="slidenum">
              <a:rPr lang="en-US" smtClean="0"/>
              <a:pPr/>
              <a:t>30</a:t>
            </a:fld>
            <a:endParaRPr lang="en-US"/>
          </a:p>
        </p:txBody>
      </p:sp>
    </p:spTree>
    <p:extLst>
      <p:ext uri="{BB962C8B-B14F-4D97-AF65-F5344CB8AC3E}">
        <p14:creationId xmlns:p14="http://schemas.microsoft.com/office/powerpoint/2010/main" val="3798667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3</a:t>
            </a:fld>
            <a:endParaRPr lang="en-US" dirty="0"/>
          </a:p>
        </p:txBody>
      </p:sp>
    </p:spTree>
    <p:extLst>
      <p:ext uri="{BB962C8B-B14F-4D97-AF65-F5344CB8AC3E}">
        <p14:creationId xmlns:p14="http://schemas.microsoft.com/office/powerpoint/2010/main" val="354839530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t> Ac 15:11 "But we believe that we are saved through the grace of the Lord Jesus, in the same way as they also are."</a:t>
            </a:r>
            <a:endParaRPr lang="en-US" sz="1200" dirty="0"/>
          </a:p>
        </p:txBody>
      </p:sp>
      <p:sp>
        <p:nvSpPr>
          <p:cNvPr id="4" name="Slide Number Placeholder 3"/>
          <p:cNvSpPr>
            <a:spLocks noGrp="1"/>
          </p:cNvSpPr>
          <p:nvPr>
            <p:ph type="sldNum" sz="quarter" idx="10"/>
          </p:nvPr>
        </p:nvSpPr>
        <p:spPr/>
        <p:txBody>
          <a:bodyPr/>
          <a:lstStyle/>
          <a:p>
            <a:fld id="{AC715FDE-99EF-4263-A2B1-95B834CF7CEC}" type="slidenum">
              <a:rPr lang="en-US" smtClean="0"/>
              <a:pPr/>
              <a:t>31</a:t>
            </a:fld>
            <a:endParaRPr lang="en-US"/>
          </a:p>
        </p:txBody>
      </p:sp>
    </p:spTree>
    <p:extLst>
      <p:ext uri="{BB962C8B-B14F-4D97-AF65-F5344CB8AC3E}">
        <p14:creationId xmlns:p14="http://schemas.microsoft.com/office/powerpoint/2010/main" val="326324113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t> Ac 15:11 "But we believe that we are saved through the grace of the Lord Jesus, in the same way as they also are."</a:t>
            </a:r>
            <a:endParaRPr lang="en-US" sz="1200" dirty="0"/>
          </a:p>
        </p:txBody>
      </p:sp>
      <p:sp>
        <p:nvSpPr>
          <p:cNvPr id="4" name="Slide Number Placeholder 3"/>
          <p:cNvSpPr>
            <a:spLocks noGrp="1"/>
          </p:cNvSpPr>
          <p:nvPr>
            <p:ph type="sldNum" sz="quarter" idx="10"/>
          </p:nvPr>
        </p:nvSpPr>
        <p:spPr/>
        <p:txBody>
          <a:bodyPr/>
          <a:lstStyle/>
          <a:p>
            <a:fld id="{AC715FDE-99EF-4263-A2B1-95B834CF7CEC}" type="slidenum">
              <a:rPr lang="en-US" smtClean="0"/>
              <a:pPr/>
              <a:t>32</a:t>
            </a:fld>
            <a:endParaRPr lang="en-US"/>
          </a:p>
        </p:txBody>
      </p:sp>
    </p:spTree>
    <p:extLst>
      <p:ext uri="{BB962C8B-B14F-4D97-AF65-F5344CB8AC3E}">
        <p14:creationId xmlns:p14="http://schemas.microsoft.com/office/powerpoint/2010/main" val="4090143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srgbClr val="000000"/>
                </a:solidFill>
              </a:rPr>
              <a:pPr/>
              <a:t>4</a:t>
            </a:fld>
            <a:endParaRPr lang="en-US" dirty="0">
              <a:solidFill>
                <a:srgbClr val="000000"/>
              </a:solidFill>
            </a:endParaRPr>
          </a:p>
        </p:txBody>
      </p:sp>
    </p:spTree>
    <p:extLst>
      <p:ext uri="{BB962C8B-B14F-4D97-AF65-F5344CB8AC3E}">
        <p14:creationId xmlns:p14="http://schemas.microsoft.com/office/powerpoint/2010/main" val="910386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5</a:t>
            </a:fld>
            <a:endParaRPr lang="en-US"/>
          </a:p>
        </p:txBody>
      </p:sp>
    </p:spTree>
    <p:extLst>
      <p:ext uri="{BB962C8B-B14F-4D97-AF65-F5344CB8AC3E}">
        <p14:creationId xmlns:p14="http://schemas.microsoft.com/office/powerpoint/2010/main" val="1498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6</a:t>
            </a:fld>
            <a:endParaRPr lang="en-US"/>
          </a:p>
        </p:txBody>
      </p:sp>
    </p:spTree>
    <p:extLst>
      <p:ext uri="{BB962C8B-B14F-4D97-AF65-F5344CB8AC3E}">
        <p14:creationId xmlns:p14="http://schemas.microsoft.com/office/powerpoint/2010/main" val="32030401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Mt 15:3 He answered and said to them, "Why do you also transgress the commandment of God because of your tradition?  4 "For God commanded, saying, 'Honor your father and your mother'; and, 'He who curses father or mother, let him be put to death.' 5 "But you say, 'Whoever says to his father or mother, "Whatever profit you might have received from me is a gift to God" --6 'then he need not honor his father or mother.' Thus you have made the commandment of God of no effect by your tradition.</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7</a:t>
            </a:fld>
            <a:endParaRPr lang="en-US"/>
          </a:p>
        </p:txBody>
      </p:sp>
    </p:spTree>
    <p:extLst>
      <p:ext uri="{BB962C8B-B14F-4D97-AF65-F5344CB8AC3E}">
        <p14:creationId xmlns:p14="http://schemas.microsoft.com/office/powerpoint/2010/main" val="445368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Heart</a:t>
            </a:r>
            <a:r>
              <a:rPr lang="en-US" sz="1200" kern="1200" baseline="0" dirty="0" smtClean="0">
                <a:solidFill>
                  <a:srgbClr val="000000"/>
                </a:solidFill>
                <a:effectLst/>
                <a:latin typeface="Times New Roman" pitchFamily="16" charset="0"/>
                <a:ea typeface="+mn-ea"/>
                <a:cs typeface="+mn-cs"/>
              </a:rPr>
              <a:t> soul mind strength – originally just heart soul mind, emotion, internal self, and intellect. All are interchangeable in Scripture</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8</a:t>
            </a:fld>
            <a:endParaRPr lang="en-US"/>
          </a:p>
        </p:txBody>
      </p:sp>
    </p:spTree>
    <p:extLst>
      <p:ext uri="{BB962C8B-B14F-4D97-AF65-F5344CB8AC3E}">
        <p14:creationId xmlns:p14="http://schemas.microsoft.com/office/powerpoint/2010/main" val="3880447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9</a:t>
            </a:fld>
            <a:endParaRPr lang="en-US"/>
          </a:p>
        </p:txBody>
      </p:sp>
    </p:spTree>
    <p:extLst>
      <p:ext uri="{BB962C8B-B14F-4D97-AF65-F5344CB8AC3E}">
        <p14:creationId xmlns:p14="http://schemas.microsoft.com/office/powerpoint/2010/main" val="2342396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F06BB6-1C83-4D6F-B78F-6BBF6D5AA7FE}" type="slidenum">
              <a:rPr lang="en-GB" smtClean="0"/>
              <a:pPr/>
              <a:t>‹#›</a:t>
            </a:fld>
            <a:endParaRPr lang="en-GB"/>
          </a:p>
        </p:txBody>
      </p:sp>
    </p:spTree>
    <p:extLst>
      <p:ext uri="{BB962C8B-B14F-4D97-AF65-F5344CB8AC3E}">
        <p14:creationId xmlns:p14="http://schemas.microsoft.com/office/powerpoint/2010/main" val="2270904602"/>
      </p:ext>
    </p:extLst>
  </p:cSld>
  <p:clrMapOvr>
    <a:masterClrMapping/>
  </p:clrMapOvr>
  <p:transition>
    <p:fade/>
  </p:transition>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3A903E-111F-48EA-A059-B56959FACCE9}" type="slidenum">
              <a:rPr lang="en-GB" smtClean="0"/>
              <a:pPr/>
              <a:t>‹#›</a:t>
            </a:fld>
            <a:endParaRPr lang="en-GB"/>
          </a:p>
        </p:txBody>
      </p:sp>
    </p:spTree>
    <p:extLst>
      <p:ext uri="{BB962C8B-B14F-4D97-AF65-F5344CB8AC3E}">
        <p14:creationId xmlns:p14="http://schemas.microsoft.com/office/powerpoint/2010/main" val="4259684672"/>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E8CFA4-D681-4A4A-B796-F15E492D2189}" type="slidenum">
              <a:rPr lang="en-GB" smtClean="0"/>
              <a:pPr/>
              <a:t>‹#›</a:t>
            </a:fld>
            <a:endParaRPr lang="en-GB"/>
          </a:p>
        </p:txBody>
      </p:sp>
    </p:spTree>
    <p:extLst>
      <p:ext uri="{BB962C8B-B14F-4D97-AF65-F5344CB8AC3E}">
        <p14:creationId xmlns:p14="http://schemas.microsoft.com/office/powerpoint/2010/main" val="88151447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A51A11-EFD3-4E5E-8C50-A7E50BE2AC63}" type="slidenum">
              <a:rPr lang="en-GB" smtClean="0"/>
              <a:pPr/>
              <a:t>‹#›</a:t>
            </a:fld>
            <a:endParaRPr lang="en-GB"/>
          </a:p>
        </p:txBody>
      </p:sp>
    </p:spTree>
    <p:extLst>
      <p:ext uri="{BB962C8B-B14F-4D97-AF65-F5344CB8AC3E}">
        <p14:creationId xmlns:p14="http://schemas.microsoft.com/office/powerpoint/2010/main" val="2645226840"/>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2F056A-644A-4E54-821E-C8FBD46B8A01}" type="slidenum">
              <a:rPr lang="en-GB" smtClean="0"/>
              <a:pPr/>
              <a:t>‹#›</a:t>
            </a:fld>
            <a:endParaRPr lang="en-GB"/>
          </a:p>
        </p:txBody>
      </p:sp>
    </p:spTree>
    <p:extLst>
      <p:ext uri="{BB962C8B-B14F-4D97-AF65-F5344CB8AC3E}">
        <p14:creationId xmlns:p14="http://schemas.microsoft.com/office/powerpoint/2010/main" val="4076352374"/>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B455B1-B204-4EE3-8467-719975746DE5}" type="slidenum">
              <a:rPr lang="en-GB" smtClean="0"/>
              <a:pPr/>
              <a:t>‹#›</a:t>
            </a:fld>
            <a:endParaRPr lang="en-GB"/>
          </a:p>
        </p:txBody>
      </p:sp>
    </p:spTree>
    <p:extLst>
      <p:ext uri="{BB962C8B-B14F-4D97-AF65-F5344CB8AC3E}">
        <p14:creationId xmlns:p14="http://schemas.microsoft.com/office/powerpoint/2010/main" val="883995833"/>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1A9235-9CD5-40C1-B792-C21A0B3BEC65}" type="slidenum">
              <a:rPr lang="en-GB" smtClean="0"/>
              <a:pPr/>
              <a:t>‹#›</a:t>
            </a:fld>
            <a:endParaRPr lang="en-GB"/>
          </a:p>
        </p:txBody>
      </p:sp>
    </p:spTree>
    <p:extLst>
      <p:ext uri="{BB962C8B-B14F-4D97-AF65-F5344CB8AC3E}">
        <p14:creationId xmlns:p14="http://schemas.microsoft.com/office/powerpoint/2010/main" val="624335943"/>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063B57A-7FC0-416C-97B8-4047807D353F}" type="slidenum">
              <a:rPr lang="en-GB" smtClean="0"/>
              <a:pPr/>
              <a:t>‹#›</a:t>
            </a:fld>
            <a:endParaRPr lang="en-GB"/>
          </a:p>
        </p:txBody>
      </p:sp>
    </p:spTree>
    <p:extLst>
      <p:ext uri="{BB962C8B-B14F-4D97-AF65-F5344CB8AC3E}">
        <p14:creationId xmlns:p14="http://schemas.microsoft.com/office/powerpoint/2010/main" val="3991611072"/>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427AD57-2053-4D84-B514-800E54D628EC}" type="slidenum">
              <a:rPr lang="en-GB" smtClean="0"/>
              <a:pPr/>
              <a:t>‹#›</a:t>
            </a:fld>
            <a:endParaRPr lang="en-GB"/>
          </a:p>
        </p:txBody>
      </p:sp>
    </p:spTree>
    <p:extLst>
      <p:ext uri="{BB962C8B-B14F-4D97-AF65-F5344CB8AC3E}">
        <p14:creationId xmlns:p14="http://schemas.microsoft.com/office/powerpoint/2010/main" val="998161499"/>
      </p:ext>
    </p:extLst>
  </p:cSld>
  <p:clrMapOvr>
    <a:masterClrMapping/>
  </p:clrMapOvr>
  <p:transition>
    <p:fade/>
  </p:transition>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0FC3B0-9A43-48A4-85CE-B999A76FEA98}" type="slidenum">
              <a:rPr lang="en-GB" smtClean="0"/>
              <a:pPr/>
              <a:t>‹#›</a:t>
            </a:fld>
            <a:endParaRPr lang="en-GB"/>
          </a:p>
        </p:txBody>
      </p:sp>
    </p:spTree>
    <p:extLst>
      <p:ext uri="{BB962C8B-B14F-4D97-AF65-F5344CB8AC3E}">
        <p14:creationId xmlns:p14="http://schemas.microsoft.com/office/powerpoint/2010/main" val="1554763649"/>
      </p:ext>
    </p:extLst>
  </p:cSld>
  <p:clrMapOvr>
    <a:masterClrMapping/>
  </p:clrMapOvr>
  <p:transition>
    <p:fade/>
  </p:transition>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2EE218-E1BD-4DFC-B39D-A601FA6AB8B6}" type="slidenum">
              <a:rPr lang="en-GB" smtClean="0"/>
              <a:pPr/>
              <a:t>‹#›</a:t>
            </a:fld>
            <a:endParaRPr lang="en-GB"/>
          </a:p>
        </p:txBody>
      </p:sp>
    </p:spTree>
    <p:extLst>
      <p:ext uri="{BB962C8B-B14F-4D97-AF65-F5344CB8AC3E}">
        <p14:creationId xmlns:p14="http://schemas.microsoft.com/office/powerpoint/2010/main" val="124983021"/>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3226EECE-6E6C-4932-B681-71D70B54B8B5}" type="slidenum">
              <a:rPr lang="en-GB" smtClean="0"/>
              <a:pPr/>
              <a:t>‹#›</a:t>
            </a:fld>
            <a:endParaRPr lang="en-GB"/>
          </a:p>
        </p:txBody>
      </p:sp>
    </p:spTree>
    <p:extLst>
      <p:ext uri="{BB962C8B-B14F-4D97-AF65-F5344CB8AC3E}">
        <p14:creationId xmlns:p14="http://schemas.microsoft.com/office/powerpoint/2010/main" val="2256814181"/>
      </p:ext>
    </p:extLst>
  </p:cSld>
  <p:clrMap bg1="dk1" tx1="lt1" bg2="dk2" tx2="lt2" accent1="accent1" accent2="accent2" accent3="accent3" accent4="accent4" accent5="accent5" accent6="accent6" hlink="hlink" folHlink="folHlink"/>
  <p:sldLayoutIdLst>
    <p:sldLayoutId id="2147484511" r:id="rId1"/>
    <p:sldLayoutId id="2147484512" r:id="rId2"/>
    <p:sldLayoutId id="2147484513" r:id="rId3"/>
    <p:sldLayoutId id="2147484514" r:id="rId4"/>
    <p:sldLayoutId id="2147484515" r:id="rId5"/>
    <p:sldLayoutId id="2147484516" r:id="rId6"/>
    <p:sldLayoutId id="2147484517" r:id="rId7"/>
    <p:sldLayoutId id="2147484518" r:id="rId8"/>
    <p:sldLayoutId id="2147484519" r:id="rId9"/>
    <p:sldLayoutId id="2147484520" r:id="rId10"/>
    <p:sldLayoutId id="2147484521" r:id="rId11"/>
  </p:sldLayoutIdLst>
  <p:transition>
    <p:fade/>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9144000" cy="1371600"/>
          </a:xfrm>
        </p:spPr>
        <p:txBody>
          <a:bodyPr>
            <a:noAutofit/>
          </a:bodyPr>
          <a:lstStyle/>
          <a:p>
            <a:pPr algn="ctr"/>
            <a:r>
              <a:rPr lang="en-US" sz="99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228599" y="1428750"/>
            <a:ext cx="8719458" cy="3404507"/>
          </a:xfrm>
          <a:solidFill>
            <a:schemeClr val="bg2">
              <a:alpha val="0"/>
            </a:schemeClr>
          </a:solidFill>
        </p:spPr>
        <p:txBody>
          <a:bodyPr>
            <a:noAutofit/>
          </a:bodyPr>
          <a:lstStyle/>
          <a:p>
            <a:pPr marL="0" indent="0">
              <a:buNone/>
            </a:pPr>
            <a:r>
              <a:rPr lang="en-US" sz="3000" b="1" dirty="0">
                <a:effectLst>
                  <a:glow rad="228600">
                    <a:srgbClr val="03080D"/>
                  </a:glow>
                </a:effectLst>
              </a:rPr>
              <a:t>Sunday</a:t>
            </a:r>
          </a:p>
          <a:p>
            <a:pPr lvl="1">
              <a:buNone/>
            </a:pPr>
            <a:r>
              <a:rPr lang="en-US" sz="3000" dirty="0">
                <a:effectLst>
                  <a:glow rad="228600">
                    <a:srgbClr val="03080D"/>
                  </a:glow>
                </a:effectLst>
              </a:rPr>
              <a:t>Bible Study							9:30  AM</a:t>
            </a:r>
          </a:p>
          <a:p>
            <a:pPr lvl="1">
              <a:buNone/>
            </a:pPr>
            <a:r>
              <a:rPr lang="en-US" sz="3000" dirty="0">
                <a:effectLst>
                  <a:glow rad="228600">
                    <a:srgbClr val="03080D"/>
                  </a:glow>
                </a:effectLst>
              </a:rPr>
              <a:t>Worship 		  						10:30 AM</a:t>
            </a:r>
          </a:p>
          <a:p>
            <a:pPr lvl="1">
              <a:buNone/>
            </a:pPr>
            <a:r>
              <a:rPr lang="en-US" sz="3000" dirty="0">
                <a:effectLst>
                  <a:glow rad="228600">
                    <a:srgbClr val="03080D"/>
                  </a:glow>
                </a:effectLst>
              </a:rPr>
              <a:t>PM Bible Class (Livestream)  				5:00  PM</a:t>
            </a:r>
          </a:p>
          <a:p>
            <a:pPr marL="0" indent="0">
              <a:buNone/>
            </a:pPr>
            <a:r>
              <a:rPr lang="en-US" sz="3000" b="1" dirty="0">
                <a:effectLst>
                  <a:glow rad="228600">
                    <a:srgbClr val="03080D"/>
                  </a:glow>
                </a:effectLst>
              </a:rPr>
              <a:t>Wednesday</a:t>
            </a:r>
          </a:p>
          <a:p>
            <a:pPr marL="365742" lvl="1" indent="0">
              <a:buNone/>
            </a:pPr>
            <a:r>
              <a:rPr lang="en-US" sz="3000" dirty="0">
                <a:effectLst>
                  <a:glow rad="228600">
                    <a:srgbClr val="03080D"/>
                  </a:glow>
                </a:effectLst>
              </a:rPr>
              <a:t>Bible Class 			 				7:00  PM</a:t>
            </a:r>
          </a:p>
        </p:txBody>
      </p:sp>
      <p:sp>
        <p:nvSpPr>
          <p:cNvPr id="9" name="Title 3"/>
          <p:cNvSpPr txBox="1">
            <a:spLocks/>
          </p:cNvSpPr>
          <p:nvPr/>
        </p:nvSpPr>
        <p:spPr>
          <a:xfrm>
            <a:off x="439057" y="4400550"/>
            <a:ext cx="8229600" cy="514350"/>
          </a:xfrm>
          <a:prstGeom prst="rect">
            <a:avLst/>
          </a:prstGeom>
        </p:spPr>
        <p:txBody>
          <a:bodyPr vert="horz" lIns="0" tIns="45720" rIns="0" bIns="0" anchor="b">
            <a:normAutofit fontScale="97500"/>
          </a:bodyPr>
          <a:lstStyle/>
          <a:p>
            <a:pPr algn="ctr" defTabSz="914355">
              <a:defRPr/>
            </a:pPr>
            <a:r>
              <a:rPr lang="en-US" sz="3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611504871"/>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4000" i="1" dirty="0" smtClean="0">
                <a:effectLst>
                  <a:glow rad="228600">
                    <a:srgbClr val="000000"/>
                  </a:glow>
                </a:effectLst>
              </a:rPr>
              <a:t>Love</a:t>
            </a:r>
            <a:r>
              <a:rPr lang="en-US" sz="4000" dirty="0" smtClean="0">
                <a:effectLst>
                  <a:glow rad="228600">
                    <a:srgbClr val="000000"/>
                  </a:glow>
                </a:effectLst>
              </a:rPr>
              <a:t> - action</a:t>
            </a:r>
          </a:p>
          <a:p>
            <a:pPr marL="0" indent="0" algn="just">
              <a:buNone/>
            </a:pPr>
            <a:r>
              <a:rPr lang="en-US" sz="4000" i="1" dirty="0" smtClean="0">
                <a:effectLst>
                  <a:glow rad="228600">
                    <a:srgbClr val="000000"/>
                  </a:glow>
                </a:effectLst>
              </a:rPr>
              <a:t>The Lord Your God </a:t>
            </a:r>
            <a:r>
              <a:rPr lang="en-US" sz="4000" dirty="0" smtClean="0">
                <a:effectLst>
                  <a:glow rad="228600">
                    <a:srgbClr val="000000"/>
                  </a:glow>
                </a:effectLst>
              </a:rPr>
              <a:t>– object </a:t>
            </a:r>
          </a:p>
          <a:p>
            <a:pPr marL="0" indent="0" algn="just">
              <a:buNone/>
            </a:pPr>
            <a:r>
              <a:rPr lang="en-US" sz="4000" i="1" dirty="0">
                <a:effectLst>
                  <a:glow rad="228600">
                    <a:srgbClr val="000000"/>
                  </a:glow>
                </a:effectLst>
              </a:rPr>
              <a:t>With all of your </a:t>
            </a:r>
            <a:r>
              <a:rPr lang="en-US" sz="4000" i="1" dirty="0" smtClean="0">
                <a:effectLst>
                  <a:glow rad="228600">
                    <a:srgbClr val="000000"/>
                  </a:glow>
                </a:effectLst>
              </a:rPr>
              <a:t>heart </a:t>
            </a:r>
            <a:endParaRPr lang="en-US" sz="4000" dirty="0" smtClean="0">
              <a:effectLst>
                <a:glow rad="228600">
                  <a:srgbClr val="000000"/>
                </a:glow>
              </a:effectLst>
            </a:endParaRPr>
          </a:p>
          <a:p>
            <a:pPr marL="0" indent="0" algn="just">
              <a:buNone/>
            </a:pPr>
            <a:r>
              <a:rPr lang="en-US" sz="4000" i="1" dirty="0" smtClean="0">
                <a:effectLst>
                  <a:glow rad="228600">
                    <a:srgbClr val="000000"/>
                  </a:glow>
                </a:effectLst>
              </a:rPr>
              <a:t>With </a:t>
            </a:r>
            <a:r>
              <a:rPr lang="en-US" sz="4000" i="1" dirty="0">
                <a:effectLst>
                  <a:glow rad="228600">
                    <a:srgbClr val="000000"/>
                  </a:glow>
                </a:effectLst>
              </a:rPr>
              <a:t>all your </a:t>
            </a:r>
            <a:r>
              <a:rPr lang="en-US" sz="4000" i="1" dirty="0" smtClean="0">
                <a:effectLst>
                  <a:glow rad="228600">
                    <a:srgbClr val="000000"/>
                  </a:glow>
                </a:effectLst>
              </a:rPr>
              <a:t>soul </a:t>
            </a:r>
            <a:endParaRPr lang="en-US" sz="4000" dirty="0" smtClean="0">
              <a:effectLst>
                <a:glow rad="228600">
                  <a:srgbClr val="000000"/>
                </a:glow>
              </a:effectLst>
            </a:endParaRPr>
          </a:p>
          <a:p>
            <a:pPr marL="0" indent="0" algn="just">
              <a:buNone/>
            </a:pPr>
            <a:r>
              <a:rPr lang="en-US" sz="4000" i="1" dirty="0" smtClean="0">
                <a:effectLst>
                  <a:glow rad="228600">
                    <a:srgbClr val="000000"/>
                  </a:glow>
                </a:effectLst>
              </a:rPr>
              <a:t>With all your mind </a:t>
            </a:r>
            <a:endParaRPr lang="en-US" sz="4000" dirty="0" smtClean="0">
              <a:effectLst>
                <a:glow rad="228600">
                  <a:srgbClr val="000000"/>
                </a:glow>
              </a:effectLst>
            </a:endParaRPr>
          </a:p>
          <a:p>
            <a:pPr marL="0" indent="0" algn="just">
              <a:buNone/>
            </a:pPr>
            <a:r>
              <a:rPr lang="en-US" sz="4000" i="1" dirty="0" smtClean="0">
                <a:effectLst>
                  <a:glow rad="228600">
                    <a:srgbClr val="000000"/>
                  </a:glow>
                </a:effectLst>
              </a:rPr>
              <a:t>With </a:t>
            </a:r>
            <a:r>
              <a:rPr lang="en-US" sz="4000" i="1" dirty="0">
                <a:effectLst>
                  <a:glow rad="228600">
                    <a:srgbClr val="000000"/>
                  </a:glow>
                </a:effectLst>
              </a:rPr>
              <a:t>all your </a:t>
            </a:r>
            <a:r>
              <a:rPr lang="en-US" sz="4000" i="1" dirty="0" smtClean="0">
                <a:effectLst>
                  <a:glow rad="228600">
                    <a:srgbClr val="000000"/>
                  </a:glow>
                </a:effectLst>
              </a:rPr>
              <a:t>strength </a:t>
            </a:r>
            <a:endParaRPr lang="en-US" sz="4000" dirty="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The </a:t>
            </a:r>
            <a:r>
              <a:rPr lang="en-US" sz="6600" dirty="0" smtClean="0">
                <a:effectLst>
                  <a:glow rad="228600">
                    <a:srgbClr val="030400"/>
                  </a:glow>
                  <a:outerShdw blurRad="50800" dist="63500" dir="2700000" algn="tl" rotWithShape="0">
                    <a:srgbClr val="000000">
                      <a:alpha val="48000"/>
                    </a:srgbClr>
                  </a:outerShdw>
                </a:effectLst>
                <a:latin typeface="+mn-lt"/>
              </a:rPr>
              <a:t>Principle Law of Laws</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90666622"/>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4000" i="1" dirty="0" smtClean="0">
                <a:effectLst>
                  <a:glow rad="228600">
                    <a:srgbClr val="000000"/>
                  </a:glow>
                </a:effectLst>
              </a:rPr>
              <a:t>Love</a:t>
            </a:r>
            <a:r>
              <a:rPr lang="en-US" sz="4000" dirty="0" smtClean="0">
                <a:effectLst>
                  <a:glow rad="228600">
                    <a:srgbClr val="000000"/>
                  </a:glow>
                </a:effectLst>
              </a:rPr>
              <a:t> - action</a:t>
            </a:r>
          </a:p>
          <a:p>
            <a:pPr marL="0" indent="0" algn="just">
              <a:buNone/>
            </a:pPr>
            <a:r>
              <a:rPr lang="en-US" sz="4000" i="1" dirty="0" smtClean="0">
                <a:effectLst>
                  <a:glow rad="228600">
                    <a:srgbClr val="000000"/>
                  </a:glow>
                </a:effectLst>
              </a:rPr>
              <a:t>The Lord Your God </a:t>
            </a:r>
            <a:r>
              <a:rPr lang="en-US" sz="4000" dirty="0" smtClean="0">
                <a:effectLst>
                  <a:glow rad="228600">
                    <a:srgbClr val="000000"/>
                  </a:glow>
                </a:effectLst>
              </a:rPr>
              <a:t>– object </a:t>
            </a:r>
          </a:p>
          <a:p>
            <a:pPr marL="0" indent="0" algn="just">
              <a:buNone/>
            </a:pPr>
            <a:r>
              <a:rPr lang="en-US" sz="4000" i="1" dirty="0">
                <a:effectLst>
                  <a:glow rad="228600">
                    <a:srgbClr val="000000"/>
                  </a:glow>
                </a:effectLst>
              </a:rPr>
              <a:t>With all of your </a:t>
            </a:r>
            <a:r>
              <a:rPr lang="en-US" sz="4000" i="1" dirty="0" smtClean="0">
                <a:effectLst>
                  <a:glow rad="228600">
                    <a:srgbClr val="000000"/>
                  </a:glow>
                </a:effectLst>
              </a:rPr>
              <a:t>heart </a:t>
            </a:r>
            <a:r>
              <a:rPr lang="en-US" sz="4000" dirty="0" smtClean="0">
                <a:effectLst>
                  <a:glow rad="228600">
                    <a:srgbClr val="000000"/>
                  </a:glow>
                </a:effectLst>
              </a:rPr>
              <a:t>– modifier </a:t>
            </a:r>
          </a:p>
          <a:p>
            <a:pPr marL="0" indent="0" algn="just">
              <a:buNone/>
            </a:pPr>
            <a:r>
              <a:rPr lang="en-US" sz="4000" i="1" dirty="0" smtClean="0">
                <a:effectLst>
                  <a:glow rad="228600">
                    <a:srgbClr val="000000"/>
                  </a:glow>
                </a:effectLst>
              </a:rPr>
              <a:t>With </a:t>
            </a:r>
            <a:r>
              <a:rPr lang="en-US" sz="4000" i="1" dirty="0">
                <a:effectLst>
                  <a:glow rad="228600">
                    <a:srgbClr val="000000"/>
                  </a:glow>
                </a:effectLst>
              </a:rPr>
              <a:t>all your </a:t>
            </a:r>
            <a:r>
              <a:rPr lang="en-US" sz="4000" i="1" dirty="0" smtClean="0">
                <a:effectLst>
                  <a:glow rad="228600">
                    <a:srgbClr val="000000"/>
                  </a:glow>
                </a:effectLst>
              </a:rPr>
              <a:t>soul </a:t>
            </a:r>
            <a:r>
              <a:rPr lang="en-US" sz="4000" dirty="0">
                <a:effectLst>
                  <a:glow rad="228600">
                    <a:srgbClr val="000000"/>
                  </a:glow>
                </a:effectLst>
              </a:rPr>
              <a:t>– modifier </a:t>
            </a:r>
            <a:endParaRPr lang="en-US" sz="4000" dirty="0" smtClean="0">
              <a:effectLst>
                <a:glow rad="228600">
                  <a:srgbClr val="000000"/>
                </a:glow>
              </a:effectLst>
            </a:endParaRPr>
          </a:p>
          <a:p>
            <a:pPr marL="0" indent="0" algn="just">
              <a:buNone/>
            </a:pPr>
            <a:r>
              <a:rPr lang="en-US" sz="4000" i="1" dirty="0" smtClean="0">
                <a:effectLst>
                  <a:glow rad="228600">
                    <a:srgbClr val="000000"/>
                  </a:glow>
                </a:effectLst>
              </a:rPr>
              <a:t>With </a:t>
            </a:r>
            <a:r>
              <a:rPr lang="en-US" sz="4000" i="1" dirty="0">
                <a:effectLst>
                  <a:glow rad="228600">
                    <a:srgbClr val="000000"/>
                  </a:glow>
                </a:effectLst>
              </a:rPr>
              <a:t>all your </a:t>
            </a:r>
            <a:r>
              <a:rPr lang="en-US" sz="4000" i="1" dirty="0" smtClean="0">
                <a:effectLst>
                  <a:glow rad="228600">
                    <a:srgbClr val="000000"/>
                  </a:glow>
                </a:effectLst>
              </a:rPr>
              <a:t>mind </a:t>
            </a:r>
            <a:r>
              <a:rPr lang="en-US" sz="4000" dirty="0">
                <a:effectLst>
                  <a:glow rad="228600">
                    <a:srgbClr val="000000"/>
                  </a:glow>
                </a:effectLst>
              </a:rPr>
              <a:t>– modifier </a:t>
            </a:r>
          </a:p>
          <a:p>
            <a:pPr marL="0" indent="0" algn="just">
              <a:buNone/>
            </a:pPr>
            <a:r>
              <a:rPr lang="en-US" sz="4000" i="1" dirty="0" smtClean="0">
                <a:effectLst>
                  <a:glow rad="228600">
                    <a:srgbClr val="000000"/>
                  </a:glow>
                </a:effectLst>
              </a:rPr>
              <a:t>With </a:t>
            </a:r>
            <a:r>
              <a:rPr lang="en-US" sz="4000" i="1" dirty="0">
                <a:effectLst>
                  <a:glow rad="228600">
                    <a:srgbClr val="000000"/>
                  </a:glow>
                </a:effectLst>
              </a:rPr>
              <a:t>all your </a:t>
            </a:r>
            <a:r>
              <a:rPr lang="en-US" sz="4000" i="1" dirty="0" smtClean="0">
                <a:effectLst>
                  <a:glow rad="228600">
                    <a:srgbClr val="000000"/>
                  </a:glow>
                </a:effectLst>
              </a:rPr>
              <a:t>strength </a:t>
            </a:r>
            <a:r>
              <a:rPr lang="en-US" sz="4000" dirty="0" smtClean="0">
                <a:effectLst>
                  <a:glow rad="228600">
                    <a:srgbClr val="000000"/>
                  </a:glow>
                </a:effectLst>
              </a:rPr>
              <a:t>– </a:t>
            </a:r>
            <a:r>
              <a:rPr lang="en-US" sz="4000" dirty="0">
                <a:effectLst>
                  <a:glow rad="228600">
                    <a:srgbClr val="000000"/>
                  </a:glow>
                </a:effectLst>
              </a:rPr>
              <a:t>modifier </a:t>
            </a: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The </a:t>
            </a:r>
            <a:r>
              <a:rPr lang="en-US" sz="6600" dirty="0" smtClean="0">
                <a:effectLst>
                  <a:glow rad="228600">
                    <a:srgbClr val="030400"/>
                  </a:glow>
                  <a:outerShdw blurRad="50800" dist="63500" dir="2700000" algn="tl" rotWithShape="0">
                    <a:srgbClr val="000000">
                      <a:alpha val="48000"/>
                    </a:srgbClr>
                  </a:outerShdw>
                </a:effectLst>
                <a:latin typeface="+mn-lt"/>
              </a:rPr>
              <a:t>Principle Law of Laws</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2727053113"/>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4000" i="1" dirty="0" smtClean="0">
                <a:effectLst>
                  <a:glow rad="228600">
                    <a:srgbClr val="000000"/>
                  </a:glow>
                </a:effectLst>
              </a:rPr>
              <a:t>Love </a:t>
            </a:r>
          </a:p>
          <a:p>
            <a:pPr marL="0" indent="0" algn="just">
              <a:buNone/>
            </a:pPr>
            <a:r>
              <a:rPr lang="en-US" sz="4000" dirty="0">
                <a:effectLst>
                  <a:glow rad="228600">
                    <a:srgbClr val="000000"/>
                  </a:glow>
                </a:effectLst>
              </a:rPr>
              <a:t>	</a:t>
            </a:r>
            <a:r>
              <a:rPr lang="en-US" sz="4000" i="1" dirty="0" err="1" smtClean="0">
                <a:effectLst>
                  <a:glow rad="228600">
                    <a:srgbClr val="000000"/>
                  </a:glow>
                </a:effectLst>
              </a:rPr>
              <a:t>Agapeo</a:t>
            </a:r>
            <a:endParaRPr lang="en-US" sz="4000" i="1" dirty="0" smtClean="0">
              <a:effectLst>
                <a:glow rad="228600">
                  <a:srgbClr val="000000"/>
                </a:glow>
              </a:effectLst>
            </a:endParaRPr>
          </a:p>
          <a:p>
            <a:pPr marL="0" indent="0" algn="just">
              <a:buNone/>
            </a:pPr>
            <a:r>
              <a:rPr lang="en-US" sz="4000" i="1" dirty="0">
                <a:effectLst>
                  <a:glow rad="228600">
                    <a:srgbClr val="000000"/>
                  </a:glow>
                </a:effectLst>
              </a:rPr>
              <a:t>	</a:t>
            </a:r>
            <a:r>
              <a:rPr lang="en-US" sz="4000" i="1" dirty="0" smtClean="0">
                <a:effectLst>
                  <a:glow rad="228600">
                    <a:srgbClr val="000000"/>
                  </a:glow>
                </a:effectLst>
              </a:rPr>
              <a:t>Ahab</a:t>
            </a:r>
          </a:p>
          <a:p>
            <a:pPr marL="0" indent="0" algn="just">
              <a:buNone/>
            </a:pPr>
            <a:r>
              <a:rPr lang="en-US" sz="4000" dirty="0" smtClean="0">
                <a:effectLst>
                  <a:glow rad="228600">
                    <a:srgbClr val="000000"/>
                  </a:glow>
                </a:effectLst>
              </a:rPr>
              <a:t>1) Seeking the best for</a:t>
            </a:r>
          </a:p>
          <a:p>
            <a:pPr marL="0" indent="0" algn="just">
              <a:buNone/>
            </a:pPr>
            <a:r>
              <a:rPr lang="en-US" sz="4000" dirty="0" smtClean="0">
                <a:effectLst>
                  <a:glow rad="228600">
                    <a:srgbClr val="000000"/>
                  </a:glow>
                </a:effectLst>
              </a:rPr>
              <a:t>2) Great desire for</a:t>
            </a:r>
            <a:endParaRPr lang="en-US" sz="4000" dirty="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The </a:t>
            </a:r>
            <a:r>
              <a:rPr lang="en-US" sz="6600" dirty="0" smtClean="0">
                <a:effectLst>
                  <a:glow rad="228600">
                    <a:srgbClr val="030400"/>
                  </a:glow>
                  <a:outerShdw blurRad="50800" dist="63500" dir="2700000" algn="tl" rotWithShape="0">
                    <a:srgbClr val="000000">
                      <a:alpha val="48000"/>
                    </a:srgbClr>
                  </a:outerShdw>
                </a:effectLst>
                <a:latin typeface="+mn-lt"/>
              </a:rPr>
              <a:t>Principle Law of Laws</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1732404461"/>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4000" i="1" dirty="0" smtClean="0">
                <a:effectLst>
                  <a:glow rad="228600">
                    <a:srgbClr val="000000"/>
                  </a:glow>
                </a:effectLst>
              </a:rPr>
              <a:t>Love </a:t>
            </a:r>
          </a:p>
          <a:p>
            <a:pPr marL="0" indent="0" algn="just">
              <a:buNone/>
            </a:pPr>
            <a:r>
              <a:rPr lang="en-US" sz="3900" dirty="0" smtClean="0">
                <a:effectLst>
                  <a:glow rad="228600">
                    <a:srgbClr val="000000"/>
                  </a:glow>
                </a:effectLst>
              </a:rPr>
              <a:t>God’s rewards are for those who love Him</a:t>
            </a:r>
          </a:p>
          <a:p>
            <a:pPr marL="0" indent="0" algn="just">
              <a:buNone/>
            </a:pPr>
            <a:r>
              <a:rPr lang="en-US" sz="3600" i="1" dirty="0" smtClean="0">
                <a:effectLst>
                  <a:glow rad="228600">
                    <a:srgbClr val="000000"/>
                  </a:glow>
                </a:effectLst>
              </a:rPr>
              <a:t>Therefore </a:t>
            </a:r>
            <a:r>
              <a:rPr lang="en-US" sz="3600" i="1" dirty="0">
                <a:effectLst>
                  <a:glow rad="228600">
                    <a:srgbClr val="000000"/>
                  </a:glow>
                </a:effectLst>
              </a:rPr>
              <a:t>know that the LORD your God, He is God, the faithful God who keeps covenant and mercy for a thousand generations with those who love Him and keep His </a:t>
            </a:r>
            <a:r>
              <a:rPr lang="en-US" sz="3600" i="1" dirty="0" smtClean="0">
                <a:effectLst>
                  <a:glow rad="228600">
                    <a:srgbClr val="000000"/>
                  </a:glow>
                </a:effectLst>
              </a:rPr>
              <a:t>commandments</a:t>
            </a:r>
            <a:r>
              <a:rPr lang="en-US" sz="3600" dirty="0" smtClean="0">
                <a:effectLst>
                  <a:glow rad="228600">
                    <a:srgbClr val="000000"/>
                  </a:glow>
                </a:effectLst>
              </a:rPr>
              <a:t>			Deuteronomy </a:t>
            </a:r>
            <a:r>
              <a:rPr lang="en-US" sz="3600" dirty="0">
                <a:effectLst>
                  <a:glow rad="228600">
                    <a:srgbClr val="000000"/>
                  </a:glow>
                </a:effectLst>
              </a:rPr>
              <a:t>7:9 </a:t>
            </a: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The </a:t>
            </a:r>
            <a:r>
              <a:rPr lang="en-US" sz="6600" dirty="0" smtClean="0">
                <a:effectLst>
                  <a:glow rad="228600">
                    <a:srgbClr val="030400"/>
                  </a:glow>
                  <a:outerShdw blurRad="50800" dist="63500" dir="2700000" algn="tl" rotWithShape="0">
                    <a:srgbClr val="000000">
                      <a:alpha val="48000"/>
                    </a:srgbClr>
                  </a:outerShdw>
                </a:effectLst>
                <a:latin typeface="+mn-lt"/>
              </a:rPr>
              <a:t>Principle Law of Laws</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443159515"/>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4000" i="1" dirty="0" smtClean="0">
                <a:effectLst>
                  <a:glow rad="228600">
                    <a:srgbClr val="000000"/>
                  </a:glow>
                </a:effectLst>
              </a:rPr>
              <a:t>Love </a:t>
            </a:r>
          </a:p>
          <a:p>
            <a:pPr marL="0" indent="0" algn="just">
              <a:buNone/>
            </a:pPr>
            <a:r>
              <a:rPr lang="en-US" sz="3900" dirty="0" smtClean="0">
                <a:effectLst>
                  <a:glow rad="228600">
                    <a:srgbClr val="000000"/>
                  </a:glow>
                </a:effectLst>
              </a:rPr>
              <a:t>God’s rewards are for those who love Him</a:t>
            </a:r>
          </a:p>
          <a:p>
            <a:pPr marL="0" indent="0" algn="just">
              <a:buNone/>
            </a:pPr>
            <a:endParaRPr lang="en-US" sz="3900" dirty="0" smtClean="0">
              <a:effectLst>
                <a:glow rad="228600">
                  <a:srgbClr val="000000"/>
                </a:glow>
              </a:effectLst>
            </a:endParaRPr>
          </a:p>
          <a:p>
            <a:pPr marL="0" indent="0" algn="just">
              <a:buNone/>
            </a:pPr>
            <a:r>
              <a:rPr lang="en-US" sz="3900" i="1" dirty="0" smtClean="0">
                <a:effectLst>
                  <a:glow rad="228600">
                    <a:srgbClr val="000000"/>
                  </a:glow>
                </a:effectLst>
              </a:rPr>
              <a:t>…will </a:t>
            </a:r>
            <a:r>
              <a:rPr lang="en-US" sz="3900" i="1" dirty="0">
                <a:effectLst>
                  <a:glow rad="228600">
                    <a:srgbClr val="000000"/>
                  </a:glow>
                </a:effectLst>
              </a:rPr>
              <a:t>receive the crown of life which the Lord has promised to those who love Him</a:t>
            </a:r>
            <a:r>
              <a:rPr lang="en-US" sz="3900" dirty="0" smtClean="0">
                <a:effectLst>
                  <a:glow rad="228600">
                    <a:srgbClr val="000000"/>
                  </a:glow>
                </a:effectLst>
              </a:rPr>
              <a:t>								James 1:12b</a:t>
            </a:r>
            <a:endParaRPr lang="en-US" sz="3900" dirty="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The </a:t>
            </a:r>
            <a:r>
              <a:rPr lang="en-US" sz="6600" dirty="0" smtClean="0">
                <a:effectLst>
                  <a:glow rad="228600">
                    <a:srgbClr val="030400"/>
                  </a:glow>
                  <a:outerShdw blurRad="50800" dist="63500" dir="2700000" algn="tl" rotWithShape="0">
                    <a:srgbClr val="000000">
                      <a:alpha val="48000"/>
                    </a:srgbClr>
                  </a:outerShdw>
                </a:effectLst>
                <a:latin typeface="+mn-lt"/>
              </a:rPr>
              <a:t>Principle Law of Laws</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78341155"/>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4000" i="1" dirty="0" smtClean="0">
                <a:effectLst>
                  <a:glow rad="228600">
                    <a:srgbClr val="000000"/>
                  </a:glow>
                </a:effectLst>
              </a:rPr>
              <a:t>Love </a:t>
            </a:r>
          </a:p>
          <a:p>
            <a:pPr marL="0" indent="0" algn="just">
              <a:buNone/>
            </a:pPr>
            <a:r>
              <a:rPr lang="en-US" sz="4000" dirty="0" smtClean="0">
                <a:effectLst>
                  <a:glow rad="228600">
                    <a:srgbClr val="000000"/>
                  </a:glow>
                </a:effectLst>
              </a:rPr>
              <a:t>Love for God is NOT based in emotion</a:t>
            </a:r>
          </a:p>
          <a:p>
            <a:pPr marL="0" indent="0" algn="just">
              <a:buNone/>
            </a:pPr>
            <a:r>
              <a:rPr lang="en-US" sz="4000" dirty="0" smtClean="0">
                <a:effectLst>
                  <a:glow rad="228600">
                    <a:srgbClr val="000000"/>
                  </a:glow>
                </a:effectLst>
              </a:rPr>
              <a:t>Love for God is based in understanding</a:t>
            </a:r>
          </a:p>
          <a:p>
            <a:pPr marL="0" indent="0" algn="just">
              <a:buNone/>
            </a:pPr>
            <a:endParaRPr lang="en-US" sz="4000" dirty="0" smtClean="0">
              <a:effectLst>
                <a:glow rad="228600">
                  <a:srgbClr val="000000"/>
                </a:glow>
              </a:effectLst>
            </a:endParaRPr>
          </a:p>
          <a:p>
            <a:pPr marL="0" indent="0" algn="just">
              <a:buNone/>
            </a:pPr>
            <a:r>
              <a:rPr lang="en-US" sz="4000" i="1" dirty="0" smtClean="0">
                <a:effectLst>
                  <a:glow rad="228600">
                    <a:srgbClr val="000000"/>
                  </a:glow>
                </a:effectLst>
              </a:rPr>
              <a:t>We </a:t>
            </a:r>
            <a:r>
              <a:rPr lang="en-US" sz="4000" i="1" dirty="0">
                <a:effectLst>
                  <a:glow rad="228600">
                    <a:srgbClr val="000000"/>
                  </a:glow>
                </a:effectLst>
              </a:rPr>
              <a:t>love Him because He first loved us</a:t>
            </a:r>
            <a:r>
              <a:rPr lang="en-US" sz="4000" dirty="0" smtClean="0">
                <a:effectLst>
                  <a:glow rad="228600">
                    <a:srgbClr val="000000"/>
                  </a:glow>
                </a:effectLst>
              </a:rPr>
              <a:t>.</a:t>
            </a:r>
            <a:r>
              <a:rPr lang="en-US" sz="4000" dirty="0">
                <a:effectLst>
                  <a:glow rad="228600">
                    <a:srgbClr val="000000"/>
                  </a:glow>
                </a:effectLst>
              </a:rPr>
              <a:t> </a:t>
            </a:r>
            <a:r>
              <a:rPr lang="en-US" sz="4000" dirty="0" smtClean="0">
                <a:effectLst>
                  <a:glow rad="228600">
                    <a:srgbClr val="000000"/>
                  </a:glow>
                </a:effectLst>
              </a:rPr>
              <a:t>								1 John </a:t>
            </a:r>
            <a:r>
              <a:rPr lang="en-US" sz="4000" dirty="0">
                <a:effectLst>
                  <a:glow rad="228600">
                    <a:srgbClr val="000000"/>
                  </a:glow>
                </a:effectLst>
              </a:rPr>
              <a:t>4:19 </a:t>
            </a: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The </a:t>
            </a:r>
            <a:r>
              <a:rPr lang="en-US" sz="6600" dirty="0" smtClean="0">
                <a:effectLst>
                  <a:glow rad="228600">
                    <a:srgbClr val="030400"/>
                  </a:glow>
                  <a:outerShdw blurRad="50800" dist="63500" dir="2700000" algn="tl" rotWithShape="0">
                    <a:srgbClr val="000000">
                      <a:alpha val="48000"/>
                    </a:srgbClr>
                  </a:outerShdw>
                </a:effectLst>
                <a:latin typeface="+mn-lt"/>
              </a:rPr>
              <a:t>Principle Law of Laws</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2984617174"/>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4000" i="1" dirty="0" smtClean="0">
                <a:effectLst>
                  <a:glow rad="228600">
                    <a:srgbClr val="000000"/>
                  </a:glow>
                </a:effectLst>
              </a:rPr>
              <a:t>Love </a:t>
            </a:r>
          </a:p>
          <a:p>
            <a:pPr marL="0" indent="0" algn="just">
              <a:buNone/>
            </a:pPr>
            <a:r>
              <a:rPr lang="en-US" sz="4000" dirty="0" smtClean="0">
                <a:effectLst>
                  <a:glow rad="228600">
                    <a:srgbClr val="000000"/>
                  </a:glow>
                </a:effectLst>
              </a:rPr>
              <a:t>Love for God is manifested in obedience</a:t>
            </a:r>
          </a:p>
          <a:p>
            <a:pPr marL="0" indent="0" algn="just">
              <a:buNone/>
            </a:pPr>
            <a:endParaRPr lang="en-US" sz="3800" dirty="0">
              <a:effectLst>
                <a:glow rad="228600">
                  <a:srgbClr val="000000"/>
                </a:glow>
              </a:effectLst>
            </a:endParaRPr>
          </a:p>
          <a:p>
            <a:pPr marL="0" indent="0" algn="just">
              <a:buNone/>
            </a:pPr>
            <a:r>
              <a:rPr lang="en-US" sz="3800" dirty="0" smtClean="0">
                <a:effectLst>
                  <a:glow rad="228600">
                    <a:srgbClr val="000000"/>
                  </a:glow>
                </a:effectLst>
              </a:rPr>
              <a:t>"</a:t>
            </a:r>
            <a:r>
              <a:rPr lang="en-US" sz="3800" i="1" dirty="0">
                <a:effectLst>
                  <a:glow rad="228600">
                    <a:srgbClr val="000000"/>
                  </a:glow>
                </a:effectLst>
              </a:rPr>
              <a:t>If you love Me, keep My </a:t>
            </a:r>
            <a:r>
              <a:rPr lang="en-US" sz="3800" i="1" dirty="0" smtClean="0">
                <a:effectLst>
                  <a:glow rad="228600">
                    <a:srgbClr val="000000"/>
                  </a:glow>
                </a:effectLst>
              </a:rPr>
              <a:t>commandments</a:t>
            </a:r>
            <a:r>
              <a:rPr lang="en-US" sz="3800" dirty="0" smtClean="0">
                <a:effectLst>
                  <a:glow rad="228600">
                    <a:srgbClr val="000000"/>
                  </a:glow>
                </a:effectLst>
              </a:rPr>
              <a:t>” 								John 14:15</a:t>
            </a:r>
            <a:endParaRPr lang="en-US" sz="3800" dirty="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The </a:t>
            </a:r>
            <a:r>
              <a:rPr lang="en-US" sz="6600" dirty="0" smtClean="0">
                <a:effectLst>
                  <a:glow rad="228600">
                    <a:srgbClr val="030400"/>
                  </a:glow>
                  <a:outerShdw blurRad="50800" dist="63500" dir="2700000" algn="tl" rotWithShape="0">
                    <a:srgbClr val="000000">
                      <a:alpha val="48000"/>
                    </a:srgbClr>
                  </a:outerShdw>
                </a:effectLst>
                <a:latin typeface="+mn-lt"/>
              </a:rPr>
              <a:t>Principle Law of Laws</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839914493"/>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4000" i="1" dirty="0" smtClean="0">
                <a:effectLst>
                  <a:glow rad="228600">
                    <a:srgbClr val="000000"/>
                  </a:glow>
                </a:effectLst>
              </a:rPr>
              <a:t>The Lord Your God</a:t>
            </a:r>
          </a:p>
          <a:p>
            <a:pPr marL="0" indent="0" algn="just">
              <a:buNone/>
            </a:pPr>
            <a:r>
              <a:rPr lang="en-US" sz="4000" dirty="0">
                <a:effectLst>
                  <a:glow rad="228600">
                    <a:srgbClr val="000000"/>
                  </a:glow>
                </a:effectLst>
              </a:rPr>
              <a:t>	</a:t>
            </a:r>
            <a:r>
              <a:rPr lang="en-US" sz="4000" dirty="0" smtClean="0">
                <a:effectLst>
                  <a:glow rad="228600">
                    <a:srgbClr val="000000"/>
                  </a:glow>
                </a:effectLst>
              </a:rPr>
              <a:t>Claiming God as your own</a:t>
            </a:r>
          </a:p>
          <a:p>
            <a:pPr marL="0" indent="0" algn="just">
              <a:buNone/>
            </a:pPr>
            <a:r>
              <a:rPr lang="en-US" sz="4000" i="1" dirty="0" smtClean="0">
                <a:effectLst>
                  <a:glow rad="228600">
                    <a:srgbClr val="000000"/>
                  </a:glow>
                </a:effectLst>
              </a:rPr>
              <a:t>The </a:t>
            </a:r>
            <a:r>
              <a:rPr lang="en-US" sz="4000" i="1" dirty="0">
                <a:effectLst>
                  <a:glow rad="228600">
                    <a:srgbClr val="000000"/>
                  </a:glow>
                </a:effectLst>
              </a:rPr>
              <a:t>LORD is my strength and song, </a:t>
            </a:r>
            <a:r>
              <a:rPr lang="en-US" sz="4000" i="1" dirty="0" smtClean="0">
                <a:effectLst>
                  <a:glow rad="228600">
                    <a:srgbClr val="000000"/>
                  </a:glow>
                </a:effectLst>
              </a:rPr>
              <a:t>and </a:t>
            </a:r>
            <a:r>
              <a:rPr lang="en-US" sz="4000" i="1" dirty="0">
                <a:effectLst>
                  <a:glow rad="228600">
                    <a:srgbClr val="000000"/>
                  </a:glow>
                </a:effectLst>
              </a:rPr>
              <a:t>He has become my salvation; He is my God, and I will praise Him; </a:t>
            </a:r>
            <a:r>
              <a:rPr lang="en-US" sz="4000" i="1" dirty="0" smtClean="0">
                <a:effectLst>
                  <a:glow rad="228600">
                    <a:srgbClr val="000000"/>
                  </a:glow>
                </a:effectLst>
              </a:rPr>
              <a:t>my </a:t>
            </a:r>
            <a:r>
              <a:rPr lang="en-US" sz="4000" i="1" dirty="0">
                <a:effectLst>
                  <a:glow rad="228600">
                    <a:srgbClr val="000000"/>
                  </a:glow>
                </a:effectLst>
              </a:rPr>
              <a:t>father's God, and I will exalt Him</a:t>
            </a:r>
            <a:r>
              <a:rPr lang="en-US" sz="4000" dirty="0" smtClean="0">
                <a:effectLst>
                  <a:glow rad="228600">
                    <a:srgbClr val="000000"/>
                  </a:glow>
                </a:effectLst>
              </a:rPr>
              <a:t>.</a:t>
            </a:r>
            <a:r>
              <a:rPr lang="en-US" sz="4000" dirty="0">
                <a:effectLst>
                  <a:glow rad="228600">
                    <a:srgbClr val="000000"/>
                  </a:glow>
                </a:effectLst>
              </a:rPr>
              <a:t> </a:t>
            </a:r>
            <a:r>
              <a:rPr lang="en-US" sz="4000" dirty="0" smtClean="0">
                <a:effectLst>
                  <a:glow rad="228600">
                    <a:srgbClr val="000000"/>
                  </a:glow>
                </a:effectLst>
              </a:rPr>
              <a:t>      Exodus </a:t>
            </a:r>
            <a:r>
              <a:rPr lang="en-US" sz="4000" dirty="0">
                <a:effectLst>
                  <a:glow rad="228600">
                    <a:srgbClr val="000000"/>
                  </a:glow>
                </a:effectLst>
              </a:rPr>
              <a:t>15:2 </a:t>
            </a: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The </a:t>
            </a:r>
            <a:r>
              <a:rPr lang="en-US" sz="6600" dirty="0" smtClean="0">
                <a:effectLst>
                  <a:glow rad="228600">
                    <a:srgbClr val="030400"/>
                  </a:glow>
                  <a:outerShdw blurRad="50800" dist="63500" dir="2700000" algn="tl" rotWithShape="0">
                    <a:srgbClr val="000000">
                      <a:alpha val="48000"/>
                    </a:srgbClr>
                  </a:outerShdw>
                </a:effectLst>
                <a:latin typeface="+mn-lt"/>
              </a:rPr>
              <a:t>Principle Law of Laws</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902401995"/>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4000" i="1" dirty="0" smtClean="0">
                <a:effectLst>
                  <a:glow rad="228600">
                    <a:srgbClr val="000000"/>
                  </a:glow>
                </a:effectLst>
              </a:rPr>
              <a:t>With </a:t>
            </a:r>
            <a:r>
              <a:rPr lang="en-US" sz="4000" i="1" dirty="0">
                <a:effectLst>
                  <a:glow rad="228600">
                    <a:srgbClr val="000000"/>
                  </a:glow>
                </a:effectLst>
              </a:rPr>
              <a:t>all of your </a:t>
            </a:r>
            <a:r>
              <a:rPr lang="en-US" sz="4000" i="1" dirty="0" smtClean="0">
                <a:effectLst>
                  <a:glow rad="228600">
                    <a:srgbClr val="000000"/>
                  </a:glow>
                </a:effectLst>
              </a:rPr>
              <a:t>heart </a:t>
            </a:r>
          </a:p>
          <a:p>
            <a:pPr marL="0" indent="0" algn="just">
              <a:buNone/>
            </a:pPr>
            <a:r>
              <a:rPr lang="en-US" sz="4000" dirty="0" smtClean="0">
                <a:effectLst>
                  <a:glow rad="228600">
                    <a:srgbClr val="000000"/>
                  </a:glow>
                </a:effectLst>
              </a:rPr>
              <a:t>Innermost self</a:t>
            </a:r>
          </a:p>
          <a:p>
            <a:pPr marL="0" indent="0" algn="just">
              <a:buNone/>
            </a:pPr>
            <a:r>
              <a:rPr lang="en-US" sz="4000" dirty="0">
                <a:effectLst>
                  <a:glow rad="228600">
                    <a:srgbClr val="000000"/>
                  </a:glow>
                </a:effectLst>
              </a:rPr>
              <a:t>	</a:t>
            </a:r>
            <a:r>
              <a:rPr lang="en-US" sz="4000" dirty="0" smtClean="0">
                <a:effectLst>
                  <a:glow rad="228600">
                    <a:srgbClr val="000000"/>
                  </a:glow>
                </a:effectLst>
              </a:rPr>
              <a:t>Not for show or display</a:t>
            </a:r>
          </a:p>
          <a:p>
            <a:pPr marL="0" indent="0" algn="just">
              <a:buNone/>
            </a:pPr>
            <a:r>
              <a:rPr lang="en-US" sz="4000" dirty="0">
                <a:effectLst>
                  <a:glow rad="228600">
                    <a:srgbClr val="000000"/>
                  </a:glow>
                </a:effectLst>
              </a:rPr>
              <a:t>	</a:t>
            </a:r>
            <a:r>
              <a:rPr lang="en-US" sz="4000" dirty="0" smtClean="0">
                <a:effectLst>
                  <a:glow rad="228600">
                    <a:srgbClr val="000000"/>
                  </a:glow>
                </a:effectLst>
              </a:rPr>
              <a:t>Where we place our treasures</a:t>
            </a: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The </a:t>
            </a:r>
            <a:r>
              <a:rPr lang="en-US" sz="6600" dirty="0" smtClean="0">
                <a:effectLst>
                  <a:glow rad="228600">
                    <a:srgbClr val="030400"/>
                  </a:glow>
                  <a:outerShdw blurRad="50800" dist="63500" dir="2700000" algn="tl" rotWithShape="0">
                    <a:srgbClr val="000000">
                      <a:alpha val="48000"/>
                    </a:srgbClr>
                  </a:outerShdw>
                </a:effectLst>
                <a:latin typeface="+mn-lt"/>
              </a:rPr>
              <a:t>Principle Law of Laws</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2454426708"/>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4000" i="1" dirty="0" smtClean="0">
                <a:effectLst>
                  <a:glow rad="228600">
                    <a:srgbClr val="000000"/>
                  </a:glow>
                </a:effectLst>
              </a:rPr>
              <a:t>With </a:t>
            </a:r>
            <a:r>
              <a:rPr lang="en-US" sz="4000" i="1" dirty="0">
                <a:effectLst>
                  <a:glow rad="228600">
                    <a:srgbClr val="000000"/>
                  </a:glow>
                </a:effectLst>
              </a:rPr>
              <a:t>all of your </a:t>
            </a:r>
            <a:r>
              <a:rPr lang="en-US" sz="4000" i="1" dirty="0" smtClean="0">
                <a:effectLst>
                  <a:glow rad="228600">
                    <a:srgbClr val="000000"/>
                  </a:glow>
                </a:effectLst>
              </a:rPr>
              <a:t>heart </a:t>
            </a:r>
          </a:p>
          <a:p>
            <a:pPr marL="0" indent="0" algn="just">
              <a:buNone/>
            </a:pPr>
            <a:r>
              <a:rPr lang="en-US" sz="4000" dirty="0" smtClean="0">
                <a:effectLst>
                  <a:glow rad="228600">
                    <a:srgbClr val="000000"/>
                  </a:glow>
                </a:effectLst>
              </a:rPr>
              <a:t>Innermost self</a:t>
            </a:r>
          </a:p>
          <a:p>
            <a:pPr marL="0" indent="0" algn="just">
              <a:buNone/>
            </a:pPr>
            <a:r>
              <a:rPr lang="en-US" sz="4000" dirty="0" smtClean="0">
                <a:effectLst>
                  <a:glow rad="228600">
                    <a:srgbClr val="000000"/>
                  </a:glow>
                </a:effectLst>
              </a:rPr>
              <a:t>"</a:t>
            </a:r>
            <a:r>
              <a:rPr lang="en-US" sz="4000" i="1" dirty="0">
                <a:effectLst>
                  <a:glow rad="228600">
                    <a:srgbClr val="000000"/>
                  </a:glow>
                </a:effectLst>
              </a:rPr>
              <a:t>A good man out of the good treasure of his heart brings forth good; and an evil man out of the evil treasure of his heart brings forth evil</a:t>
            </a:r>
            <a:r>
              <a:rPr lang="en-US" sz="4000" dirty="0" smtClean="0">
                <a:effectLst>
                  <a:glow rad="228600">
                    <a:srgbClr val="000000"/>
                  </a:glow>
                </a:effectLst>
              </a:rPr>
              <a:t>.” 			Luke 6:45a</a:t>
            </a: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The </a:t>
            </a:r>
            <a:r>
              <a:rPr lang="en-US" sz="6600" dirty="0" smtClean="0">
                <a:effectLst>
                  <a:glow rad="228600">
                    <a:srgbClr val="030400"/>
                  </a:glow>
                  <a:outerShdw blurRad="50800" dist="63500" dir="2700000" algn="tl" rotWithShape="0">
                    <a:srgbClr val="000000">
                      <a:alpha val="48000"/>
                    </a:srgbClr>
                  </a:outerShdw>
                </a:effectLst>
                <a:latin typeface="+mn-lt"/>
              </a:rPr>
              <a:t>Principle Law of Laws</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234165341"/>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268016"/>
          </a:xfrm>
        </p:spPr>
        <p:txBody>
          <a:bodyPr>
            <a:noAutofit/>
          </a:bodyPr>
          <a:lstStyle/>
          <a:p>
            <a:pPr algn="ctr"/>
            <a:r>
              <a:rPr lang="en-US" sz="7425" dirty="0">
                <a:effectLst>
                  <a:glow rad="228600">
                    <a:srgbClr val="000000"/>
                  </a:glow>
                </a:effectLst>
                <a:latin typeface="+mn-lt"/>
              </a:rPr>
              <a:t>John </a:t>
            </a:r>
            <a:r>
              <a:rPr lang="en-US" sz="7425" dirty="0" smtClean="0">
                <a:effectLst>
                  <a:glow rad="228600">
                    <a:srgbClr val="000000"/>
                  </a:glow>
                </a:effectLst>
                <a:latin typeface="+mn-lt"/>
              </a:rPr>
              <a:t>8:21-30</a:t>
            </a:r>
            <a:endParaRPr lang="en-US" sz="7425" dirty="0">
              <a:effectLst>
                <a:glow rad="228600">
                  <a:srgbClr val="000000"/>
                </a:glow>
              </a:effectLst>
              <a:latin typeface="+mn-lt"/>
            </a:endParaRPr>
          </a:p>
        </p:txBody>
      </p:sp>
      <p:sp>
        <p:nvSpPr>
          <p:cNvPr id="3" name="Content Placeholder 2"/>
          <p:cNvSpPr>
            <a:spLocks noGrp="1"/>
          </p:cNvSpPr>
          <p:nvPr>
            <p:ph idx="1"/>
          </p:nvPr>
        </p:nvSpPr>
        <p:spPr>
          <a:xfrm>
            <a:off x="171451" y="1268017"/>
            <a:ext cx="8911901" cy="3772068"/>
          </a:xfrm>
        </p:spPr>
        <p:txBody>
          <a:bodyPr>
            <a:normAutofit/>
          </a:bodyPr>
          <a:lstStyle/>
          <a:p>
            <a:pPr marL="0" indent="0" algn="just">
              <a:buNone/>
            </a:pPr>
            <a:r>
              <a:rPr lang="en-US" sz="3750" dirty="0" smtClean="0"/>
              <a:t>Jesus reveals His goal</a:t>
            </a:r>
          </a:p>
          <a:p>
            <a:pPr marL="0" indent="0" algn="just">
              <a:buNone/>
            </a:pPr>
            <a:endParaRPr lang="en-US" sz="3750" dirty="0"/>
          </a:p>
          <a:p>
            <a:pPr marL="0" indent="0" algn="just">
              <a:buNone/>
            </a:pPr>
            <a:r>
              <a:rPr lang="en-US" sz="3750" dirty="0" smtClean="0"/>
              <a:t>Belief in Jesus</a:t>
            </a:r>
          </a:p>
          <a:p>
            <a:pPr marL="0" indent="0" algn="just">
              <a:buNone/>
            </a:pPr>
            <a:endParaRPr lang="en-US" sz="3750" dirty="0"/>
          </a:p>
          <a:p>
            <a:pPr marL="0" indent="0" algn="just">
              <a:buNone/>
            </a:pPr>
            <a:r>
              <a:rPr lang="en-US" sz="3750" dirty="0" smtClean="0"/>
              <a:t>Speaking from the Father</a:t>
            </a:r>
          </a:p>
        </p:txBody>
      </p:sp>
    </p:spTree>
    <p:extLst>
      <p:ext uri="{BB962C8B-B14F-4D97-AF65-F5344CB8AC3E}">
        <p14:creationId xmlns:p14="http://schemas.microsoft.com/office/powerpoint/2010/main" val="1409682655"/>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4000" i="1" dirty="0" smtClean="0">
                <a:effectLst>
                  <a:glow rad="228600">
                    <a:srgbClr val="000000"/>
                  </a:glow>
                </a:effectLst>
              </a:rPr>
              <a:t>With </a:t>
            </a:r>
            <a:r>
              <a:rPr lang="en-US" sz="4000" i="1" dirty="0">
                <a:effectLst>
                  <a:glow rad="228600">
                    <a:srgbClr val="000000"/>
                  </a:glow>
                </a:effectLst>
              </a:rPr>
              <a:t>all your </a:t>
            </a:r>
            <a:r>
              <a:rPr lang="en-US" sz="4000" i="1" dirty="0" smtClean="0">
                <a:effectLst>
                  <a:glow rad="228600">
                    <a:srgbClr val="000000"/>
                  </a:glow>
                </a:effectLst>
              </a:rPr>
              <a:t>soul </a:t>
            </a:r>
            <a:r>
              <a:rPr lang="en-US" sz="4000" dirty="0" smtClean="0">
                <a:effectLst>
                  <a:glow rad="228600">
                    <a:srgbClr val="000000"/>
                  </a:glow>
                </a:effectLst>
              </a:rPr>
              <a:t> </a:t>
            </a:r>
          </a:p>
          <a:p>
            <a:pPr marL="0" indent="0" algn="just">
              <a:buNone/>
            </a:pPr>
            <a:r>
              <a:rPr lang="en-US" sz="4000" dirty="0" smtClean="0">
                <a:effectLst>
                  <a:glow rad="228600">
                    <a:srgbClr val="000000"/>
                  </a:glow>
                </a:effectLst>
              </a:rPr>
              <a:t>The eternal self</a:t>
            </a:r>
          </a:p>
          <a:p>
            <a:pPr marL="0" indent="0" algn="just">
              <a:buNone/>
            </a:pPr>
            <a:r>
              <a:rPr lang="en-US" sz="4000" dirty="0">
                <a:effectLst>
                  <a:glow rad="228600">
                    <a:srgbClr val="000000"/>
                  </a:glow>
                </a:effectLst>
              </a:rPr>
              <a:t>	</a:t>
            </a:r>
            <a:r>
              <a:rPr lang="en-US" sz="4000" dirty="0" smtClean="0">
                <a:effectLst>
                  <a:glow rad="228600">
                    <a:srgbClr val="000000"/>
                  </a:glow>
                </a:effectLst>
              </a:rPr>
              <a:t>Guided by the heart and mind</a:t>
            </a:r>
          </a:p>
          <a:p>
            <a:pPr marL="0" indent="0" algn="just">
              <a:buNone/>
            </a:pPr>
            <a:r>
              <a:rPr lang="en-US" sz="4000" dirty="0">
                <a:effectLst>
                  <a:glow rad="228600">
                    <a:srgbClr val="000000"/>
                  </a:glow>
                </a:effectLst>
              </a:rPr>
              <a:t>	</a:t>
            </a:r>
            <a:r>
              <a:rPr lang="en-US" sz="4000" dirty="0" smtClean="0">
                <a:effectLst>
                  <a:glow rad="228600">
                    <a:srgbClr val="000000"/>
                  </a:glow>
                </a:effectLst>
              </a:rPr>
              <a:t>Our truest identity</a:t>
            </a: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The </a:t>
            </a:r>
            <a:r>
              <a:rPr lang="en-US" sz="6600" dirty="0" smtClean="0">
                <a:effectLst>
                  <a:glow rad="228600">
                    <a:srgbClr val="030400"/>
                  </a:glow>
                  <a:outerShdw blurRad="50800" dist="63500" dir="2700000" algn="tl" rotWithShape="0">
                    <a:srgbClr val="000000">
                      <a:alpha val="48000"/>
                    </a:srgbClr>
                  </a:outerShdw>
                </a:effectLst>
                <a:latin typeface="+mn-lt"/>
              </a:rPr>
              <a:t>Principle Law of Laws</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2711595617"/>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4000" i="1" dirty="0" smtClean="0">
                <a:effectLst>
                  <a:glow rad="228600">
                    <a:srgbClr val="000000"/>
                  </a:glow>
                </a:effectLst>
              </a:rPr>
              <a:t>With </a:t>
            </a:r>
            <a:r>
              <a:rPr lang="en-US" sz="4000" i="1" dirty="0">
                <a:effectLst>
                  <a:glow rad="228600">
                    <a:srgbClr val="000000"/>
                  </a:glow>
                </a:effectLst>
              </a:rPr>
              <a:t>all your </a:t>
            </a:r>
            <a:r>
              <a:rPr lang="en-US" sz="4000" i="1" dirty="0" smtClean="0">
                <a:effectLst>
                  <a:glow rad="228600">
                    <a:srgbClr val="000000"/>
                  </a:glow>
                </a:effectLst>
              </a:rPr>
              <a:t>mind </a:t>
            </a:r>
          </a:p>
          <a:p>
            <a:pPr marL="0" indent="0" algn="just">
              <a:buNone/>
            </a:pPr>
            <a:r>
              <a:rPr lang="en-US" sz="4000" dirty="0">
                <a:effectLst>
                  <a:glow rad="228600">
                    <a:srgbClr val="000000"/>
                  </a:glow>
                </a:effectLst>
              </a:rPr>
              <a:t>	</a:t>
            </a:r>
            <a:r>
              <a:rPr lang="en-US" sz="4000" dirty="0" smtClean="0">
                <a:effectLst>
                  <a:glow rad="228600">
                    <a:srgbClr val="000000"/>
                  </a:glow>
                </a:effectLst>
              </a:rPr>
              <a:t>Our understanding</a:t>
            </a:r>
          </a:p>
          <a:p>
            <a:pPr marL="0" indent="0" algn="just">
              <a:buNone/>
            </a:pPr>
            <a:r>
              <a:rPr lang="en-US" sz="4000" dirty="0">
                <a:effectLst>
                  <a:glow rad="228600">
                    <a:srgbClr val="000000"/>
                  </a:glow>
                </a:effectLst>
              </a:rPr>
              <a:t>	</a:t>
            </a:r>
            <a:r>
              <a:rPr lang="en-US" sz="4000" dirty="0" smtClean="0">
                <a:effectLst>
                  <a:glow rad="228600">
                    <a:srgbClr val="000000"/>
                  </a:glow>
                </a:effectLst>
              </a:rPr>
              <a:t>An applied intention to learn</a:t>
            </a:r>
          </a:p>
          <a:p>
            <a:pPr marL="0" indent="0" algn="just">
              <a:buNone/>
            </a:pPr>
            <a:r>
              <a:rPr lang="en-US" sz="4000" i="1" dirty="0" smtClean="0">
                <a:effectLst>
                  <a:glow rad="228600">
                    <a:srgbClr val="000000"/>
                  </a:glow>
                </a:effectLst>
              </a:rPr>
              <a:t>(Find) </a:t>
            </a:r>
            <a:r>
              <a:rPr lang="en-US" sz="4000" i="1" dirty="0">
                <a:effectLst>
                  <a:glow rad="228600">
                    <a:srgbClr val="000000"/>
                  </a:glow>
                </a:effectLst>
              </a:rPr>
              <a:t>out what is acceptable to the </a:t>
            </a:r>
            <a:r>
              <a:rPr lang="en-US" sz="4000" i="1" dirty="0" smtClean="0">
                <a:effectLst>
                  <a:glow rad="228600">
                    <a:srgbClr val="000000"/>
                  </a:glow>
                </a:effectLst>
              </a:rPr>
              <a:t>Lord</a:t>
            </a:r>
            <a:r>
              <a:rPr lang="en-US" sz="4000" dirty="0" smtClean="0">
                <a:effectLst>
                  <a:glow rad="228600">
                    <a:srgbClr val="000000"/>
                  </a:glow>
                </a:effectLst>
              </a:rPr>
              <a:t> 						Ephesians </a:t>
            </a:r>
            <a:r>
              <a:rPr lang="en-US" sz="4000" dirty="0">
                <a:effectLst>
                  <a:glow rad="228600">
                    <a:srgbClr val="000000"/>
                  </a:glow>
                </a:effectLst>
              </a:rPr>
              <a:t>5:10 </a:t>
            </a: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The </a:t>
            </a:r>
            <a:r>
              <a:rPr lang="en-US" sz="6600" dirty="0" smtClean="0">
                <a:effectLst>
                  <a:glow rad="228600">
                    <a:srgbClr val="030400"/>
                  </a:glow>
                  <a:outerShdw blurRad="50800" dist="63500" dir="2700000" algn="tl" rotWithShape="0">
                    <a:srgbClr val="000000">
                      <a:alpha val="48000"/>
                    </a:srgbClr>
                  </a:outerShdw>
                </a:effectLst>
                <a:latin typeface="+mn-lt"/>
              </a:rPr>
              <a:t>Principle Law of Laws</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2904283704"/>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4000" i="1" dirty="0" smtClean="0">
                <a:effectLst>
                  <a:glow rad="228600">
                    <a:srgbClr val="000000"/>
                  </a:glow>
                </a:effectLst>
              </a:rPr>
              <a:t>With </a:t>
            </a:r>
            <a:r>
              <a:rPr lang="en-US" sz="4000" i="1" dirty="0">
                <a:effectLst>
                  <a:glow rad="228600">
                    <a:srgbClr val="000000"/>
                  </a:glow>
                </a:effectLst>
              </a:rPr>
              <a:t>all your </a:t>
            </a:r>
            <a:r>
              <a:rPr lang="en-US" sz="4000" i="1" dirty="0" smtClean="0">
                <a:effectLst>
                  <a:glow rad="228600">
                    <a:srgbClr val="000000"/>
                  </a:glow>
                </a:effectLst>
              </a:rPr>
              <a:t>strength </a:t>
            </a:r>
          </a:p>
          <a:p>
            <a:pPr marL="0" indent="0" algn="just">
              <a:buNone/>
            </a:pPr>
            <a:r>
              <a:rPr lang="en-US" sz="4000" i="1" dirty="0">
                <a:effectLst>
                  <a:glow rad="228600">
                    <a:srgbClr val="000000"/>
                  </a:glow>
                </a:effectLst>
              </a:rPr>
              <a:t>	</a:t>
            </a:r>
            <a:r>
              <a:rPr lang="en-US" sz="4000" dirty="0" smtClean="0">
                <a:effectLst>
                  <a:glow rad="228600">
                    <a:srgbClr val="000000"/>
                  </a:glow>
                </a:effectLst>
              </a:rPr>
              <a:t>All the power you can muster</a:t>
            </a:r>
          </a:p>
          <a:p>
            <a:pPr marL="0" indent="0" algn="just">
              <a:buNone/>
            </a:pPr>
            <a:r>
              <a:rPr lang="en-US" sz="4000" dirty="0">
                <a:effectLst>
                  <a:glow rad="228600">
                    <a:srgbClr val="000000"/>
                  </a:glow>
                </a:effectLst>
              </a:rPr>
              <a:t>	</a:t>
            </a:r>
            <a:r>
              <a:rPr lang="en-US" sz="4000" dirty="0" smtClean="0">
                <a:effectLst>
                  <a:glow rad="228600">
                    <a:srgbClr val="000000"/>
                  </a:glow>
                </a:effectLst>
              </a:rPr>
              <a:t>Your time, energy, blessings, etc.</a:t>
            </a:r>
          </a:p>
          <a:p>
            <a:pPr marL="0" indent="0" algn="just">
              <a:buNone/>
            </a:pPr>
            <a:r>
              <a:rPr lang="en-US" sz="4000" i="1" dirty="0" smtClean="0">
                <a:effectLst>
                  <a:glow rad="228600">
                    <a:srgbClr val="000000"/>
                  </a:glow>
                </a:effectLst>
              </a:rPr>
              <a:t>Finally</a:t>
            </a:r>
            <a:r>
              <a:rPr lang="en-US" sz="4000" i="1" dirty="0">
                <a:effectLst>
                  <a:glow rad="228600">
                    <a:srgbClr val="000000"/>
                  </a:glow>
                </a:effectLst>
              </a:rPr>
              <a:t>, my brethren, be strong in the Lord and in the power of His migh</a:t>
            </a:r>
            <a:r>
              <a:rPr lang="en-US" sz="4000" dirty="0">
                <a:effectLst>
                  <a:glow rad="228600">
                    <a:srgbClr val="000000"/>
                  </a:glow>
                </a:effectLst>
              </a:rPr>
              <a:t>t</a:t>
            </a:r>
            <a:r>
              <a:rPr lang="en-US" sz="4000" dirty="0" smtClean="0">
                <a:effectLst>
                  <a:glow rad="228600">
                    <a:srgbClr val="000000"/>
                  </a:glow>
                </a:effectLst>
              </a:rPr>
              <a:t>.</a:t>
            </a:r>
            <a:r>
              <a:rPr lang="en-US" sz="4000" dirty="0">
                <a:effectLst>
                  <a:glow rad="228600">
                    <a:srgbClr val="000000"/>
                  </a:glow>
                </a:effectLst>
              </a:rPr>
              <a:t> </a:t>
            </a:r>
            <a:r>
              <a:rPr lang="en-US" sz="4000" dirty="0" smtClean="0">
                <a:effectLst>
                  <a:glow rad="228600">
                    <a:srgbClr val="000000"/>
                  </a:glow>
                </a:effectLst>
              </a:rPr>
              <a:t>								Ephesians 6:10</a:t>
            </a:r>
            <a:endParaRPr lang="en-US" sz="4000" dirty="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The </a:t>
            </a:r>
            <a:r>
              <a:rPr lang="en-US" sz="6600" dirty="0" smtClean="0">
                <a:effectLst>
                  <a:glow rad="228600">
                    <a:srgbClr val="030400"/>
                  </a:glow>
                  <a:outerShdw blurRad="50800" dist="63500" dir="2700000" algn="tl" rotWithShape="0">
                    <a:srgbClr val="000000">
                      <a:alpha val="48000"/>
                    </a:srgbClr>
                  </a:outerShdw>
                </a:effectLst>
                <a:latin typeface="+mn-lt"/>
              </a:rPr>
              <a:t>Principle Law of Laws</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806831463"/>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4000" i="1" dirty="0" smtClean="0">
                <a:effectLst>
                  <a:glow rad="228600">
                    <a:srgbClr val="000000"/>
                  </a:glow>
                </a:effectLst>
              </a:rPr>
              <a:t>You </a:t>
            </a:r>
            <a:r>
              <a:rPr lang="en-US" sz="4000" i="1" dirty="0">
                <a:effectLst>
                  <a:glow rad="228600">
                    <a:srgbClr val="000000"/>
                  </a:glow>
                </a:effectLst>
              </a:rPr>
              <a:t>shall love your neighbor as </a:t>
            </a:r>
            <a:r>
              <a:rPr lang="en-US" sz="4000" i="1" dirty="0" smtClean="0">
                <a:effectLst>
                  <a:glow rad="228600">
                    <a:srgbClr val="000000"/>
                  </a:glow>
                </a:effectLst>
              </a:rPr>
              <a:t>yourself</a:t>
            </a:r>
          </a:p>
          <a:p>
            <a:pPr marL="0" indent="0" algn="just">
              <a:buNone/>
            </a:pPr>
            <a:r>
              <a:rPr lang="en-US" sz="4000" i="1" dirty="0">
                <a:effectLst>
                  <a:glow rad="228600">
                    <a:srgbClr val="000000"/>
                  </a:glow>
                </a:effectLst>
              </a:rPr>
              <a:t>	</a:t>
            </a:r>
            <a:r>
              <a:rPr lang="en-US" sz="4000" dirty="0" smtClean="0">
                <a:effectLst>
                  <a:glow rad="228600">
                    <a:srgbClr val="000000"/>
                  </a:glow>
                </a:effectLst>
              </a:rPr>
              <a:t>Neighbor defined – Luke 10:29-37</a:t>
            </a:r>
          </a:p>
          <a:p>
            <a:pPr marL="0" indent="0" algn="just">
              <a:buNone/>
            </a:pPr>
            <a:r>
              <a:rPr lang="en-US" sz="4000" dirty="0">
                <a:effectLst>
                  <a:glow rad="228600">
                    <a:srgbClr val="000000"/>
                  </a:glow>
                </a:effectLst>
              </a:rPr>
              <a:t>	</a:t>
            </a:r>
            <a:r>
              <a:rPr lang="en-US" sz="4000" dirty="0" smtClean="0">
                <a:effectLst>
                  <a:glow rad="228600">
                    <a:srgbClr val="000000"/>
                  </a:glow>
                </a:effectLst>
              </a:rPr>
              <a:t>Love defined – Romans 13:9-10</a:t>
            </a:r>
          </a:p>
          <a:p>
            <a:pPr marL="0" indent="0" algn="just">
              <a:buNone/>
            </a:pPr>
            <a:r>
              <a:rPr lang="en-US" sz="4000" i="1" dirty="0" smtClean="0">
                <a:effectLst>
                  <a:glow rad="228600">
                    <a:srgbClr val="000000"/>
                  </a:glow>
                </a:effectLst>
              </a:rPr>
              <a:t>For </a:t>
            </a:r>
            <a:r>
              <a:rPr lang="en-US" sz="4000" i="1" dirty="0">
                <a:effectLst>
                  <a:glow rad="228600">
                    <a:srgbClr val="000000"/>
                  </a:glow>
                </a:effectLst>
              </a:rPr>
              <a:t>all the law is fulfilled in one word, even in this: "You shall love your neighbor as yourself</a:t>
            </a:r>
            <a:r>
              <a:rPr lang="en-US" sz="4000" dirty="0" smtClean="0">
                <a:effectLst>
                  <a:glow rad="228600">
                    <a:srgbClr val="000000"/>
                  </a:glow>
                </a:effectLst>
              </a:rPr>
              <a:t>.“        Galatians </a:t>
            </a:r>
            <a:r>
              <a:rPr lang="en-US" sz="4000" dirty="0">
                <a:effectLst>
                  <a:glow rad="228600">
                    <a:srgbClr val="000000"/>
                  </a:glow>
                </a:effectLst>
              </a:rPr>
              <a:t>5:14 </a:t>
            </a: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The </a:t>
            </a:r>
            <a:r>
              <a:rPr lang="en-US" sz="6600" dirty="0" smtClean="0">
                <a:effectLst>
                  <a:glow rad="228600">
                    <a:srgbClr val="030400"/>
                  </a:glow>
                  <a:outerShdw blurRad="50800" dist="63500" dir="2700000" algn="tl" rotWithShape="0">
                    <a:srgbClr val="000000">
                      <a:alpha val="48000"/>
                    </a:srgbClr>
                  </a:outerShdw>
                </a:effectLst>
                <a:latin typeface="+mn-lt"/>
              </a:rPr>
              <a:t>2nd Principle Law</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16431915"/>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3900" dirty="0" smtClean="0">
                <a:effectLst>
                  <a:glow rad="228600">
                    <a:srgbClr val="000000"/>
                  </a:glow>
                </a:effectLst>
              </a:rPr>
              <a:t>Principle laws are not exclusive laws</a:t>
            </a:r>
          </a:p>
          <a:p>
            <a:pPr marL="0" indent="0" algn="just">
              <a:buNone/>
            </a:pPr>
            <a:r>
              <a:rPr lang="en-US" sz="3900" dirty="0">
                <a:effectLst>
                  <a:glow rad="228600">
                    <a:srgbClr val="000000"/>
                  </a:glow>
                </a:effectLst>
              </a:rPr>
              <a:t>	</a:t>
            </a:r>
            <a:r>
              <a:rPr lang="en-US" sz="3900" dirty="0" smtClean="0">
                <a:effectLst>
                  <a:glow rad="228600">
                    <a:srgbClr val="000000"/>
                  </a:glow>
                </a:effectLst>
              </a:rPr>
              <a:t>They establish the basis of Law</a:t>
            </a:r>
          </a:p>
          <a:p>
            <a:pPr marL="0" indent="0" algn="just">
              <a:buNone/>
            </a:pPr>
            <a:r>
              <a:rPr lang="en-US" sz="3900" dirty="0">
                <a:effectLst>
                  <a:glow rad="228600">
                    <a:srgbClr val="000000"/>
                  </a:glow>
                </a:effectLst>
              </a:rPr>
              <a:t>	</a:t>
            </a:r>
            <a:r>
              <a:rPr lang="en-US" sz="3900" dirty="0" smtClean="0">
                <a:effectLst>
                  <a:glow rad="228600">
                    <a:srgbClr val="000000"/>
                  </a:glow>
                </a:effectLst>
              </a:rPr>
              <a:t>They convey the purpose of Law</a:t>
            </a:r>
          </a:p>
          <a:p>
            <a:pPr marL="0" indent="0" algn="just">
              <a:buNone/>
            </a:pPr>
            <a:r>
              <a:rPr lang="en-US" sz="3900" dirty="0" smtClean="0">
                <a:effectLst>
                  <a:glow rad="228600">
                    <a:srgbClr val="000000"/>
                  </a:glow>
                </a:effectLst>
              </a:rPr>
              <a:t>The Law of Christ is based in Love</a:t>
            </a:r>
          </a:p>
          <a:p>
            <a:pPr marL="0" indent="0" algn="just">
              <a:buNone/>
            </a:pPr>
            <a:r>
              <a:rPr lang="en-US" sz="3900" dirty="0">
                <a:effectLst>
                  <a:glow rad="228600">
                    <a:srgbClr val="000000"/>
                  </a:glow>
                </a:effectLst>
              </a:rPr>
              <a:t>	</a:t>
            </a:r>
            <a:r>
              <a:rPr lang="en-US" sz="3900" dirty="0" smtClean="0">
                <a:effectLst>
                  <a:glow rad="228600">
                    <a:srgbClr val="000000"/>
                  </a:glow>
                </a:effectLst>
              </a:rPr>
              <a:t>But Love as </a:t>
            </a:r>
            <a:r>
              <a:rPr lang="en-US" sz="3900" smtClean="0">
                <a:effectLst>
                  <a:glow rad="228600">
                    <a:srgbClr val="000000"/>
                  </a:glow>
                </a:effectLst>
              </a:rPr>
              <a:t>God defines it</a:t>
            </a:r>
            <a:endParaRPr lang="en-US" sz="4000" dirty="0" smtClean="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The Legal Basics</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624574612"/>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84778624"/>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404812" y="438150"/>
            <a:ext cx="8315325" cy="3505200"/>
          </a:xfrm>
        </p:spPr>
        <p:txBody>
          <a:bodyPr>
            <a:noAutofit/>
          </a:bodyPr>
          <a:lstStyle/>
          <a:p>
            <a:pPr marL="0" indent="0" algn="just">
              <a:buNone/>
            </a:pPr>
            <a:r>
              <a:rPr lang="en-US" sz="4800" i="1" dirty="0" smtClean="0">
                <a:effectLst>
                  <a:glow rad="228600">
                    <a:srgbClr val="000000"/>
                  </a:glow>
                </a:effectLst>
              </a:rPr>
              <a:t>“What </a:t>
            </a:r>
            <a:r>
              <a:rPr lang="en-US" sz="4800" i="1" dirty="0">
                <a:effectLst>
                  <a:glow rad="228600">
                    <a:srgbClr val="000000"/>
                  </a:glow>
                </a:effectLst>
              </a:rPr>
              <a:t>must I do to be saved</a:t>
            </a:r>
            <a:r>
              <a:rPr lang="en-US" sz="4800" i="1" dirty="0" smtClean="0">
                <a:effectLst>
                  <a:glow rad="228600">
                    <a:srgbClr val="000000"/>
                  </a:glow>
                </a:effectLst>
              </a:rPr>
              <a:t>?" 							</a:t>
            </a:r>
            <a:r>
              <a:rPr lang="en-US" sz="4800" dirty="0" smtClean="0">
                <a:effectLst>
                  <a:glow rad="228600">
                    <a:srgbClr val="000000"/>
                  </a:glow>
                </a:effectLst>
              </a:rPr>
              <a:t>Acts 16:30</a:t>
            </a:r>
          </a:p>
          <a:p>
            <a:pPr marL="0" indent="0" algn="just">
              <a:buNone/>
            </a:pPr>
            <a:endParaRPr lang="en-US" sz="4000" dirty="0">
              <a:effectLst>
                <a:glow rad="228600">
                  <a:srgbClr val="000000"/>
                </a:glow>
              </a:effectLst>
            </a:endParaRPr>
          </a:p>
        </p:txBody>
      </p:sp>
    </p:spTree>
    <p:extLst>
      <p:ext uri="{BB962C8B-B14F-4D97-AF65-F5344CB8AC3E}">
        <p14:creationId xmlns:p14="http://schemas.microsoft.com/office/powerpoint/2010/main" val="138115990"/>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404812" y="438150"/>
            <a:ext cx="8315325" cy="3505200"/>
          </a:xfrm>
        </p:spPr>
        <p:txBody>
          <a:bodyPr>
            <a:noAutofit/>
          </a:bodyPr>
          <a:lstStyle/>
          <a:p>
            <a:pPr marL="0" indent="0" algn="just">
              <a:buNone/>
            </a:pPr>
            <a:r>
              <a:rPr lang="en-US" sz="4800" i="1" dirty="0" smtClean="0">
                <a:effectLst>
                  <a:glow rad="228600">
                    <a:srgbClr val="000000"/>
                  </a:glow>
                </a:effectLst>
              </a:rPr>
              <a:t>“</a:t>
            </a:r>
            <a:r>
              <a:rPr lang="en-US" sz="4800" i="1" dirty="0" smtClean="0">
                <a:solidFill>
                  <a:srgbClr val="FFFF00"/>
                </a:solidFill>
                <a:effectLst>
                  <a:glow rad="228600">
                    <a:srgbClr val="000000"/>
                  </a:glow>
                </a:effectLst>
              </a:rPr>
              <a:t>What</a:t>
            </a:r>
            <a:r>
              <a:rPr lang="en-US" sz="4800" i="1" dirty="0" smtClean="0">
                <a:effectLst>
                  <a:glow rad="228600">
                    <a:srgbClr val="000000"/>
                  </a:glow>
                </a:effectLst>
              </a:rPr>
              <a:t> </a:t>
            </a:r>
            <a:r>
              <a:rPr lang="en-US" sz="4800" i="1" dirty="0">
                <a:effectLst>
                  <a:glow rad="228600">
                    <a:srgbClr val="000000"/>
                  </a:glow>
                </a:effectLst>
              </a:rPr>
              <a:t>must I do to be saved</a:t>
            </a:r>
            <a:r>
              <a:rPr lang="en-US" sz="4800" i="1" dirty="0" smtClean="0">
                <a:effectLst>
                  <a:glow rad="228600">
                    <a:srgbClr val="000000"/>
                  </a:glow>
                </a:effectLst>
              </a:rPr>
              <a:t>?" 							</a:t>
            </a:r>
            <a:r>
              <a:rPr lang="en-US" sz="4800" dirty="0" smtClean="0">
                <a:effectLst>
                  <a:glow rad="228600">
                    <a:srgbClr val="000000"/>
                  </a:glow>
                </a:effectLst>
              </a:rPr>
              <a:t>Acts 16:30</a:t>
            </a:r>
          </a:p>
          <a:p>
            <a:pPr marL="0" indent="0" algn="just">
              <a:buNone/>
            </a:pPr>
            <a:r>
              <a:rPr lang="en-US" sz="4000" dirty="0" smtClean="0">
                <a:effectLst>
                  <a:glow rad="228600">
                    <a:srgbClr val="000000"/>
                  </a:glow>
                </a:effectLst>
              </a:rPr>
              <a:t>A question of connection</a:t>
            </a:r>
            <a:endParaRPr lang="en-US" sz="4000" dirty="0">
              <a:effectLst>
                <a:glow rad="228600">
                  <a:srgbClr val="000000"/>
                </a:glow>
              </a:effectLst>
            </a:endParaRPr>
          </a:p>
        </p:txBody>
      </p:sp>
    </p:spTree>
    <p:extLst>
      <p:ext uri="{BB962C8B-B14F-4D97-AF65-F5344CB8AC3E}">
        <p14:creationId xmlns:p14="http://schemas.microsoft.com/office/powerpoint/2010/main" val="4230201117"/>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404812" y="438150"/>
            <a:ext cx="8315325" cy="3505200"/>
          </a:xfrm>
        </p:spPr>
        <p:txBody>
          <a:bodyPr>
            <a:noAutofit/>
          </a:bodyPr>
          <a:lstStyle/>
          <a:p>
            <a:pPr marL="0" indent="0" algn="just">
              <a:buNone/>
            </a:pPr>
            <a:r>
              <a:rPr lang="en-US" sz="4800" i="1" dirty="0" smtClean="0">
                <a:effectLst>
                  <a:glow rad="228600">
                    <a:srgbClr val="000000"/>
                  </a:glow>
                </a:effectLst>
              </a:rPr>
              <a:t>“What </a:t>
            </a:r>
            <a:r>
              <a:rPr lang="en-US" sz="4800" i="1" dirty="0">
                <a:solidFill>
                  <a:srgbClr val="FFFF00"/>
                </a:solidFill>
                <a:effectLst>
                  <a:glow rad="228600">
                    <a:srgbClr val="000000"/>
                  </a:glow>
                </a:effectLst>
              </a:rPr>
              <a:t>must</a:t>
            </a:r>
            <a:r>
              <a:rPr lang="en-US" sz="4800" i="1" dirty="0">
                <a:effectLst>
                  <a:glow rad="228600">
                    <a:srgbClr val="000000"/>
                  </a:glow>
                </a:effectLst>
              </a:rPr>
              <a:t> I do to be saved</a:t>
            </a:r>
            <a:r>
              <a:rPr lang="en-US" sz="4800" i="1" dirty="0" smtClean="0">
                <a:effectLst>
                  <a:glow rad="228600">
                    <a:srgbClr val="000000"/>
                  </a:glow>
                </a:effectLst>
              </a:rPr>
              <a:t>?" 							</a:t>
            </a:r>
            <a:r>
              <a:rPr lang="en-US" sz="4800" dirty="0" smtClean="0">
                <a:effectLst>
                  <a:glow rad="228600">
                    <a:srgbClr val="000000"/>
                  </a:glow>
                </a:effectLst>
              </a:rPr>
              <a:t>Acts 16:30</a:t>
            </a:r>
          </a:p>
          <a:p>
            <a:pPr marL="0" indent="0" algn="just">
              <a:buNone/>
            </a:pPr>
            <a:r>
              <a:rPr lang="en-US" sz="4000" dirty="0">
                <a:effectLst>
                  <a:glow rad="228600">
                    <a:srgbClr val="000000"/>
                  </a:glow>
                </a:effectLst>
              </a:rPr>
              <a:t>A question of </a:t>
            </a:r>
            <a:r>
              <a:rPr lang="en-US" sz="4000" dirty="0" smtClean="0">
                <a:effectLst>
                  <a:glow rad="228600">
                    <a:srgbClr val="000000"/>
                  </a:glow>
                </a:effectLst>
              </a:rPr>
              <a:t>connection</a:t>
            </a:r>
          </a:p>
          <a:p>
            <a:pPr marL="0" indent="0" algn="just">
              <a:buNone/>
            </a:pPr>
            <a:r>
              <a:rPr lang="en-US" sz="4000" dirty="0" smtClean="0">
                <a:effectLst>
                  <a:glow rad="228600">
                    <a:srgbClr val="000000"/>
                  </a:glow>
                </a:effectLst>
              </a:rPr>
              <a:t>A requirement </a:t>
            </a:r>
          </a:p>
          <a:p>
            <a:pPr marL="0" indent="0" algn="just">
              <a:buNone/>
            </a:pPr>
            <a:endParaRPr lang="en-US" sz="4000" dirty="0">
              <a:effectLst>
                <a:glow rad="228600">
                  <a:srgbClr val="000000"/>
                </a:glow>
              </a:effectLst>
            </a:endParaRPr>
          </a:p>
        </p:txBody>
      </p:sp>
    </p:spTree>
    <p:extLst>
      <p:ext uri="{BB962C8B-B14F-4D97-AF65-F5344CB8AC3E}">
        <p14:creationId xmlns:p14="http://schemas.microsoft.com/office/powerpoint/2010/main" val="2798985609"/>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404812" y="438150"/>
            <a:ext cx="8315325" cy="3505200"/>
          </a:xfrm>
        </p:spPr>
        <p:txBody>
          <a:bodyPr>
            <a:noAutofit/>
          </a:bodyPr>
          <a:lstStyle/>
          <a:p>
            <a:pPr marL="0" indent="0" algn="just">
              <a:buNone/>
            </a:pPr>
            <a:r>
              <a:rPr lang="en-US" sz="4800" i="1" dirty="0" smtClean="0">
                <a:effectLst>
                  <a:glow rad="228600">
                    <a:srgbClr val="000000"/>
                  </a:glow>
                </a:effectLst>
              </a:rPr>
              <a:t>“What </a:t>
            </a:r>
            <a:r>
              <a:rPr lang="en-US" sz="4800" i="1" dirty="0">
                <a:effectLst>
                  <a:glow rad="228600">
                    <a:srgbClr val="000000"/>
                  </a:glow>
                </a:effectLst>
              </a:rPr>
              <a:t>must </a:t>
            </a:r>
            <a:r>
              <a:rPr lang="en-US" sz="4800" i="1" dirty="0">
                <a:solidFill>
                  <a:srgbClr val="FFFF00"/>
                </a:solidFill>
                <a:effectLst>
                  <a:glow rad="228600">
                    <a:srgbClr val="000000"/>
                  </a:glow>
                </a:effectLst>
              </a:rPr>
              <a:t>I</a:t>
            </a:r>
            <a:r>
              <a:rPr lang="en-US" sz="4800" i="1" dirty="0">
                <a:effectLst>
                  <a:glow rad="228600">
                    <a:srgbClr val="000000"/>
                  </a:glow>
                </a:effectLst>
              </a:rPr>
              <a:t> do to be saved</a:t>
            </a:r>
            <a:r>
              <a:rPr lang="en-US" sz="4800" i="1" dirty="0" smtClean="0">
                <a:effectLst>
                  <a:glow rad="228600">
                    <a:srgbClr val="000000"/>
                  </a:glow>
                </a:effectLst>
              </a:rPr>
              <a:t>?" 							</a:t>
            </a:r>
            <a:r>
              <a:rPr lang="en-US" sz="4800" dirty="0" smtClean="0">
                <a:effectLst>
                  <a:glow rad="228600">
                    <a:srgbClr val="000000"/>
                  </a:glow>
                </a:effectLst>
              </a:rPr>
              <a:t>Acts 16:30</a:t>
            </a:r>
          </a:p>
          <a:p>
            <a:pPr marL="0" indent="0" algn="just">
              <a:buNone/>
            </a:pPr>
            <a:r>
              <a:rPr lang="en-US" sz="4000" dirty="0">
                <a:effectLst>
                  <a:glow rad="228600">
                    <a:srgbClr val="000000"/>
                  </a:glow>
                </a:effectLst>
              </a:rPr>
              <a:t>A question of </a:t>
            </a:r>
            <a:r>
              <a:rPr lang="en-US" sz="4000" dirty="0" smtClean="0">
                <a:effectLst>
                  <a:glow rad="228600">
                    <a:srgbClr val="000000"/>
                  </a:glow>
                </a:effectLst>
              </a:rPr>
              <a:t>connection</a:t>
            </a:r>
          </a:p>
          <a:p>
            <a:pPr marL="0" indent="0" algn="just">
              <a:buNone/>
            </a:pPr>
            <a:r>
              <a:rPr lang="en-US" sz="4000" dirty="0" smtClean="0">
                <a:effectLst>
                  <a:glow rad="228600">
                    <a:srgbClr val="000000"/>
                  </a:glow>
                </a:effectLst>
              </a:rPr>
              <a:t>A requirement </a:t>
            </a:r>
          </a:p>
          <a:p>
            <a:pPr marL="0" indent="0" algn="just">
              <a:buNone/>
            </a:pPr>
            <a:r>
              <a:rPr lang="en-US" sz="4000" dirty="0" smtClean="0">
                <a:effectLst>
                  <a:glow rad="228600">
                    <a:srgbClr val="000000"/>
                  </a:glow>
                </a:effectLst>
              </a:rPr>
              <a:t>The individual</a:t>
            </a:r>
            <a:endParaRPr lang="en-US" sz="4000" dirty="0">
              <a:effectLst>
                <a:glow rad="228600">
                  <a:srgbClr val="000000"/>
                </a:glow>
              </a:effectLst>
            </a:endParaRPr>
          </a:p>
        </p:txBody>
      </p:sp>
    </p:spTree>
    <p:extLst>
      <p:ext uri="{BB962C8B-B14F-4D97-AF65-F5344CB8AC3E}">
        <p14:creationId xmlns:p14="http://schemas.microsoft.com/office/powerpoint/2010/main" val="1904228987"/>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9144000" cy="1371600"/>
          </a:xfrm>
        </p:spPr>
        <p:txBody>
          <a:bodyPr>
            <a:noAutofit/>
          </a:bodyPr>
          <a:lstStyle/>
          <a:p>
            <a:pPr algn="ctr"/>
            <a:r>
              <a:rPr lang="en-US" sz="99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228600" y="1428750"/>
            <a:ext cx="8610601" cy="3622222"/>
          </a:xfrm>
          <a:solidFill>
            <a:schemeClr val="bg2">
              <a:alpha val="0"/>
            </a:schemeClr>
          </a:solidFill>
        </p:spPr>
        <p:txBody>
          <a:bodyPr>
            <a:noAutofit/>
          </a:bodyPr>
          <a:lstStyle/>
          <a:p>
            <a:pPr marL="0" indent="0">
              <a:buNone/>
            </a:pPr>
            <a:r>
              <a:rPr lang="en-US" sz="3000" b="1" dirty="0">
                <a:effectLst>
                  <a:glow rad="228600">
                    <a:srgbClr val="03080D"/>
                  </a:glow>
                </a:effectLst>
              </a:rPr>
              <a:t>Sunday</a:t>
            </a:r>
          </a:p>
          <a:p>
            <a:pPr lvl="1">
              <a:buNone/>
            </a:pPr>
            <a:r>
              <a:rPr lang="en-US" sz="3000" dirty="0">
                <a:effectLst>
                  <a:glow rad="228600">
                    <a:srgbClr val="03080D"/>
                  </a:glow>
                </a:effectLst>
              </a:rPr>
              <a:t>Bible Study						9:30  AM</a:t>
            </a:r>
          </a:p>
          <a:p>
            <a:pPr lvl="1">
              <a:buNone/>
            </a:pPr>
            <a:r>
              <a:rPr lang="en-US" sz="3000" dirty="0">
                <a:effectLst>
                  <a:glow rad="228600">
                    <a:srgbClr val="03080D"/>
                  </a:glow>
                </a:effectLst>
              </a:rPr>
              <a:t>Worship 		  					10:30 AM</a:t>
            </a:r>
          </a:p>
          <a:p>
            <a:pPr lvl="1">
              <a:buNone/>
            </a:pPr>
            <a:r>
              <a:rPr lang="en-US" sz="3000" dirty="0">
                <a:effectLst>
                  <a:glow rad="228600">
                    <a:srgbClr val="03080D"/>
                  </a:glow>
                </a:effectLst>
              </a:rPr>
              <a:t>PM Bible Class (Livestream)  			5:00  PM</a:t>
            </a:r>
          </a:p>
          <a:p>
            <a:pPr marL="0" indent="0">
              <a:buNone/>
            </a:pPr>
            <a:r>
              <a:rPr lang="en-US" sz="3000" b="1" dirty="0">
                <a:effectLst>
                  <a:glow rad="228600">
                    <a:srgbClr val="03080D"/>
                  </a:glow>
                </a:effectLst>
              </a:rPr>
              <a:t>Wednesday</a:t>
            </a:r>
          </a:p>
          <a:p>
            <a:pPr marL="365742" lvl="1" indent="0">
              <a:buNone/>
            </a:pPr>
            <a:r>
              <a:rPr lang="en-US" sz="3000" dirty="0">
                <a:effectLst>
                  <a:glow rad="228600">
                    <a:srgbClr val="03080D"/>
                  </a:glow>
                </a:effectLst>
              </a:rPr>
              <a:t>Bible Class 			 			7:00  PM</a:t>
            </a:r>
          </a:p>
        </p:txBody>
      </p:sp>
      <p:sp>
        <p:nvSpPr>
          <p:cNvPr id="9" name="Title 3"/>
          <p:cNvSpPr txBox="1">
            <a:spLocks/>
          </p:cNvSpPr>
          <p:nvPr/>
        </p:nvSpPr>
        <p:spPr>
          <a:xfrm>
            <a:off x="439057" y="4400550"/>
            <a:ext cx="8229600" cy="514350"/>
          </a:xfrm>
          <a:prstGeom prst="rect">
            <a:avLst/>
          </a:prstGeom>
        </p:spPr>
        <p:txBody>
          <a:bodyPr vert="horz" lIns="0" tIns="45720" rIns="0" bIns="0" anchor="b">
            <a:normAutofit fontScale="97500"/>
          </a:bodyPr>
          <a:lstStyle/>
          <a:p>
            <a:pPr algn="ctr" defTabSz="914355">
              <a:defRPr/>
            </a:pPr>
            <a:r>
              <a:rPr lang="en-US" sz="3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615504569"/>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404812" y="438150"/>
            <a:ext cx="8315325" cy="4705350"/>
          </a:xfrm>
        </p:spPr>
        <p:txBody>
          <a:bodyPr>
            <a:noAutofit/>
          </a:bodyPr>
          <a:lstStyle/>
          <a:p>
            <a:pPr marL="0" indent="0" algn="just">
              <a:buNone/>
            </a:pPr>
            <a:r>
              <a:rPr lang="en-US" sz="4800" i="1" dirty="0" smtClean="0">
                <a:effectLst>
                  <a:glow rad="228600">
                    <a:srgbClr val="000000"/>
                  </a:glow>
                </a:effectLst>
              </a:rPr>
              <a:t>“What </a:t>
            </a:r>
            <a:r>
              <a:rPr lang="en-US" sz="4800" i="1" dirty="0">
                <a:effectLst>
                  <a:glow rad="228600">
                    <a:srgbClr val="000000"/>
                  </a:glow>
                </a:effectLst>
              </a:rPr>
              <a:t>must I </a:t>
            </a:r>
            <a:r>
              <a:rPr lang="en-US" sz="4800" i="1" dirty="0">
                <a:solidFill>
                  <a:srgbClr val="FFFF00"/>
                </a:solidFill>
                <a:effectLst>
                  <a:glow rad="228600">
                    <a:srgbClr val="000000"/>
                  </a:glow>
                </a:effectLst>
              </a:rPr>
              <a:t>do</a:t>
            </a:r>
            <a:r>
              <a:rPr lang="en-US" sz="4800" i="1" dirty="0">
                <a:effectLst>
                  <a:glow rad="228600">
                    <a:srgbClr val="000000"/>
                  </a:glow>
                </a:effectLst>
              </a:rPr>
              <a:t> to be saved</a:t>
            </a:r>
            <a:r>
              <a:rPr lang="en-US" sz="4800" i="1" dirty="0" smtClean="0">
                <a:effectLst>
                  <a:glow rad="228600">
                    <a:srgbClr val="000000"/>
                  </a:glow>
                </a:effectLst>
              </a:rPr>
              <a:t>?" 							</a:t>
            </a:r>
            <a:r>
              <a:rPr lang="en-US" sz="4800" dirty="0" smtClean="0">
                <a:effectLst>
                  <a:glow rad="228600">
                    <a:srgbClr val="000000"/>
                  </a:glow>
                </a:effectLst>
              </a:rPr>
              <a:t>Acts 16:30</a:t>
            </a:r>
          </a:p>
          <a:p>
            <a:pPr marL="0" indent="0" algn="just">
              <a:buNone/>
            </a:pPr>
            <a:r>
              <a:rPr lang="en-US" sz="4000" dirty="0">
                <a:effectLst>
                  <a:glow rad="228600">
                    <a:srgbClr val="000000"/>
                  </a:glow>
                </a:effectLst>
              </a:rPr>
              <a:t>A question of </a:t>
            </a:r>
            <a:r>
              <a:rPr lang="en-US" sz="4000" dirty="0" smtClean="0">
                <a:effectLst>
                  <a:glow rad="228600">
                    <a:srgbClr val="000000"/>
                  </a:glow>
                </a:effectLst>
              </a:rPr>
              <a:t>connection</a:t>
            </a:r>
          </a:p>
          <a:p>
            <a:pPr marL="0" indent="0" algn="just">
              <a:buNone/>
            </a:pPr>
            <a:r>
              <a:rPr lang="en-US" sz="4000" dirty="0" smtClean="0">
                <a:effectLst>
                  <a:glow rad="228600">
                    <a:srgbClr val="000000"/>
                  </a:glow>
                </a:effectLst>
              </a:rPr>
              <a:t>A requirement </a:t>
            </a:r>
          </a:p>
          <a:p>
            <a:pPr marL="0" indent="0" algn="just">
              <a:buNone/>
            </a:pPr>
            <a:r>
              <a:rPr lang="en-US" sz="4000" dirty="0" smtClean="0">
                <a:effectLst>
                  <a:glow rad="228600">
                    <a:srgbClr val="000000"/>
                  </a:glow>
                </a:effectLst>
              </a:rPr>
              <a:t>The individual</a:t>
            </a:r>
          </a:p>
          <a:p>
            <a:pPr marL="0" indent="0" algn="just">
              <a:buNone/>
            </a:pPr>
            <a:r>
              <a:rPr lang="en-US" sz="4000" dirty="0" smtClean="0">
                <a:effectLst>
                  <a:glow rad="228600">
                    <a:srgbClr val="000000"/>
                  </a:glow>
                </a:effectLst>
              </a:rPr>
              <a:t>Action or behavior</a:t>
            </a:r>
            <a:endParaRPr lang="en-US" sz="4000" dirty="0">
              <a:effectLst>
                <a:glow rad="228600">
                  <a:srgbClr val="000000"/>
                </a:glow>
              </a:effectLst>
            </a:endParaRPr>
          </a:p>
        </p:txBody>
      </p:sp>
    </p:spTree>
    <p:extLst>
      <p:ext uri="{BB962C8B-B14F-4D97-AF65-F5344CB8AC3E}">
        <p14:creationId xmlns:p14="http://schemas.microsoft.com/office/powerpoint/2010/main" val="3907377216"/>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404812" y="438150"/>
            <a:ext cx="8315325" cy="4705350"/>
          </a:xfrm>
        </p:spPr>
        <p:txBody>
          <a:bodyPr>
            <a:noAutofit/>
          </a:bodyPr>
          <a:lstStyle/>
          <a:p>
            <a:pPr marL="0" indent="0" algn="just">
              <a:buNone/>
            </a:pPr>
            <a:r>
              <a:rPr lang="en-US" sz="4800" i="1" dirty="0" smtClean="0">
                <a:effectLst>
                  <a:glow rad="228600">
                    <a:srgbClr val="000000"/>
                  </a:glow>
                </a:effectLst>
              </a:rPr>
              <a:t>“What </a:t>
            </a:r>
            <a:r>
              <a:rPr lang="en-US" sz="4800" i="1" dirty="0">
                <a:effectLst>
                  <a:glow rad="228600">
                    <a:srgbClr val="000000"/>
                  </a:glow>
                </a:effectLst>
              </a:rPr>
              <a:t>must I do </a:t>
            </a:r>
            <a:r>
              <a:rPr lang="en-US" sz="4800" i="1" dirty="0">
                <a:solidFill>
                  <a:srgbClr val="FFFF00"/>
                </a:solidFill>
                <a:effectLst>
                  <a:glow rad="228600">
                    <a:srgbClr val="000000"/>
                  </a:glow>
                </a:effectLst>
              </a:rPr>
              <a:t>to be saved</a:t>
            </a:r>
            <a:r>
              <a:rPr lang="en-US" sz="4800" i="1" dirty="0" smtClean="0">
                <a:effectLst>
                  <a:glow rad="228600">
                    <a:srgbClr val="000000"/>
                  </a:glow>
                </a:effectLst>
              </a:rPr>
              <a:t>?" 							</a:t>
            </a:r>
            <a:r>
              <a:rPr lang="en-US" sz="4800" dirty="0" smtClean="0">
                <a:effectLst>
                  <a:glow rad="228600">
                    <a:srgbClr val="000000"/>
                  </a:glow>
                </a:effectLst>
              </a:rPr>
              <a:t>Acts 16:30</a:t>
            </a:r>
          </a:p>
          <a:p>
            <a:pPr marL="0" indent="0" algn="just">
              <a:buNone/>
            </a:pPr>
            <a:r>
              <a:rPr lang="en-US" sz="4000" dirty="0">
                <a:effectLst>
                  <a:glow rad="228600">
                    <a:srgbClr val="000000"/>
                  </a:glow>
                </a:effectLst>
              </a:rPr>
              <a:t>A question of </a:t>
            </a:r>
            <a:r>
              <a:rPr lang="en-US" sz="4000" dirty="0" smtClean="0">
                <a:effectLst>
                  <a:glow rad="228600">
                    <a:srgbClr val="000000"/>
                  </a:glow>
                </a:effectLst>
              </a:rPr>
              <a:t>connection</a:t>
            </a:r>
          </a:p>
          <a:p>
            <a:pPr marL="0" indent="0" algn="just">
              <a:buNone/>
            </a:pPr>
            <a:r>
              <a:rPr lang="en-US" sz="4000" dirty="0" smtClean="0">
                <a:effectLst>
                  <a:glow rad="228600">
                    <a:srgbClr val="000000"/>
                  </a:glow>
                </a:effectLst>
              </a:rPr>
              <a:t>A requirement </a:t>
            </a:r>
          </a:p>
          <a:p>
            <a:pPr marL="0" indent="0" algn="just">
              <a:buNone/>
            </a:pPr>
            <a:r>
              <a:rPr lang="en-US" sz="4000" dirty="0" smtClean="0">
                <a:effectLst>
                  <a:glow rad="228600">
                    <a:srgbClr val="000000"/>
                  </a:glow>
                </a:effectLst>
              </a:rPr>
              <a:t>The individual</a:t>
            </a:r>
          </a:p>
          <a:p>
            <a:pPr marL="0" indent="0" algn="just">
              <a:buNone/>
            </a:pPr>
            <a:r>
              <a:rPr lang="en-US" sz="4000" dirty="0" smtClean="0">
                <a:effectLst>
                  <a:glow rad="228600">
                    <a:srgbClr val="000000"/>
                  </a:glow>
                </a:effectLst>
              </a:rPr>
              <a:t>Action or behavior</a:t>
            </a:r>
          </a:p>
          <a:p>
            <a:pPr marL="0" indent="0" algn="just">
              <a:buNone/>
            </a:pPr>
            <a:r>
              <a:rPr lang="en-US" sz="4000" dirty="0" smtClean="0">
                <a:effectLst>
                  <a:glow rad="228600">
                    <a:srgbClr val="000000"/>
                  </a:glow>
                </a:effectLst>
              </a:rPr>
              <a:t>Transformed to escape</a:t>
            </a:r>
            <a:endParaRPr lang="en-US" sz="4000" dirty="0">
              <a:effectLst>
                <a:glow rad="228600">
                  <a:srgbClr val="000000"/>
                </a:glow>
              </a:effectLst>
            </a:endParaRPr>
          </a:p>
        </p:txBody>
      </p:sp>
    </p:spTree>
    <p:extLst>
      <p:ext uri="{BB962C8B-B14F-4D97-AF65-F5344CB8AC3E}">
        <p14:creationId xmlns:p14="http://schemas.microsoft.com/office/powerpoint/2010/main" val="3812884888"/>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404812" y="438150"/>
            <a:ext cx="8662988" cy="4495800"/>
          </a:xfrm>
        </p:spPr>
        <p:txBody>
          <a:bodyPr>
            <a:noAutofit/>
          </a:bodyPr>
          <a:lstStyle/>
          <a:p>
            <a:pPr marL="0" indent="0" algn="just">
              <a:buNone/>
            </a:pPr>
            <a:r>
              <a:rPr lang="en-US" sz="4800" i="1" dirty="0" smtClean="0">
                <a:effectLst>
                  <a:glow rad="228600">
                    <a:srgbClr val="000000"/>
                  </a:glow>
                </a:effectLst>
              </a:rPr>
              <a:t>“What </a:t>
            </a:r>
            <a:r>
              <a:rPr lang="en-US" sz="4800" i="1" dirty="0">
                <a:effectLst>
                  <a:glow rad="228600">
                    <a:srgbClr val="000000"/>
                  </a:glow>
                </a:effectLst>
              </a:rPr>
              <a:t>must I do to be saved</a:t>
            </a:r>
            <a:r>
              <a:rPr lang="en-US" sz="4800" i="1" dirty="0" smtClean="0">
                <a:effectLst>
                  <a:glow rad="228600">
                    <a:srgbClr val="000000"/>
                  </a:glow>
                </a:effectLst>
              </a:rPr>
              <a:t>?" 							</a:t>
            </a:r>
            <a:r>
              <a:rPr lang="en-US" sz="4800" dirty="0" smtClean="0">
                <a:effectLst>
                  <a:glow rad="228600">
                    <a:srgbClr val="000000"/>
                  </a:glow>
                </a:effectLst>
              </a:rPr>
              <a:t>Acts 16:30</a:t>
            </a:r>
          </a:p>
          <a:p>
            <a:pPr marL="0" indent="0" algn="just">
              <a:buNone/>
            </a:pPr>
            <a:r>
              <a:rPr lang="en-US" sz="4000" dirty="0" smtClean="0">
                <a:effectLst>
                  <a:glow rad="228600">
                    <a:srgbClr val="000000"/>
                  </a:glow>
                </a:effectLst>
              </a:rPr>
              <a:t>“Believe on the Lord” – Acts 16:30</a:t>
            </a:r>
          </a:p>
          <a:p>
            <a:pPr marL="0" indent="0" algn="just">
              <a:buNone/>
            </a:pPr>
            <a:r>
              <a:rPr lang="en-US" sz="4000" dirty="0" smtClean="0">
                <a:effectLst>
                  <a:glow rad="228600">
                    <a:srgbClr val="000000"/>
                  </a:glow>
                </a:effectLst>
              </a:rPr>
              <a:t>“Confess with your mouth” – Rom. 10:9</a:t>
            </a:r>
          </a:p>
          <a:p>
            <a:pPr marL="0" indent="0" algn="just">
              <a:buNone/>
            </a:pPr>
            <a:r>
              <a:rPr lang="en-US" sz="4000" dirty="0" smtClean="0">
                <a:effectLst>
                  <a:glow rad="228600">
                    <a:srgbClr val="000000"/>
                  </a:glow>
                </a:effectLst>
              </a:rPr>
              <a:t>“Repent of your sins” – Acts 2:38</a:t>
            </a:r>
          </a:p>
          <a:p>
            <a:pPr marL="0" indent="0" algn="just">
              <a:buNone/>
            </a:pPr>
            <a:r>
              <a:rPr lang="en-US" sz="4000" dirty="0" smtClean="0">
                <a:effectLst>
                  <a:glow rad="228600">
                    <a:srgbClr val="000000"/>
                  </a:glow>
                </a:effectLst>
              </a:rPr>
              <a:t>“Be baptized” – Acts 22:16</a:t>
            </a:r>
          </a:p>
          <a:p>
            <a:pPr marL="0" indent="0" algn="just">
              <a:buNone/>
            </a:pPr>
            <a:endParaRPr lang="en-US" sz="4000" dirty="0">
              <a:effectLst>
                <a:glow rad="228600">
                  <a:srgbClr val="000000"/>
                </a:glow>
              </a:effectLst>
            </a:endParaRPr>
          </a:p>
        </p:txBody>
      </p:sp>
    </p:spTree>
    <p:extLst>
      <p:ext uri="{BB962C8B-B14F-4D97-AF65-F5344CB8AC3E}">
        <p14:creationId xmlns:p14="http://schemas.microsoft.com/office/powerpoint/2010/main" val="961488025"/>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47614391"/>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797321052"/>
              </p:ext>
            </p:extLst>
          </p:nvPr>
        </p:nvGraphicFramePr>
        <p:xfrm>
          <a:off x="-100013" y="-1"/>
          <a:ext cx="9244012" cy="5143500"/>
        </p:xfrm>
        <a:graphic>
          <a:graphicData uri="http://schemas.openxmlformats.org/drawingml/2006/table">
            <a:tbl>
              <a:tblPr firstRow="1" bandRow="1">
                <a:effectLst>
                  <a:outerShdw blurRad="50800" dist="38100" dir="2700000" algn="tl" rotWithShape="0">
                    <a:prstClr val="black">
                      <a:alpha val="40000"/>
                    </a:prstClr>
                  </a:outerShdw>
                </a:effectLst>
                <a:tableStyleId>{D7AC3CCA-C797-4891-BE02-D94E43425B78}</a:tableStyleId>
              </a:tblPr>
              <a:tblGrid>
                <a:gridCol w="4622006">
                  <a:extLst>
                    <a:ext uri="{9D8B030D-6E8A-4147-A177-3AD203B41FA5}">
                      <a16:colId xmlns="" xmlns:a16="http://schemas.microsoft.com/office/drawing/2014/main" val="20000"/>
                    </a:ext>
                  </a:extLst>
                </a:gridCol>
                <a:gridCol w="4622006">
                  <a:extLst>
                    <a:ext uri="{9D8B030D-6E8A-4147-A177-3AD203B41FA5}">
                      <a16:colId xmlns="" xmlns:a16="http://schemas.microsoft.com/office/drawing/2014/main" val="20001"/>
                    </a:ext>
                  </a:extLst>
                </a:gridCol>
              </a:tblGrid>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Opening Prayer</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1"/>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428625">
                <a:tc>
                  <a:txBody>
                    <a:bodyPr/>
                    <a:lstStyle/>
                    <a:p>
                      <a:pPr algn="ct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Scripture Reading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2"/>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3"/>
                  </a:ext>
                </a:extLst>
              </a:tr>
              <a:tr h="4286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Lord’s Supper</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4"/>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5"/>
                  </a:ext>
                </a:extLst>
              </a:tr>
              <a:tr h="428625">
                <a:tc>
                  <a:txBody>
                    <a:bodyPr/>
                    <a:lstStyle/>
                    <a:p>
                      <a:pPr algn="ct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Collection</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6"/>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Lesson</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Brian Haines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7"/>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8"/>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Closing</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9"/>
                  </a:ext>
                </a:extLst>
              </a:tr>
            </a:tbl>
          </a:graphicData>
        </a:graphic>
      </p:graphicFrame>
    </p:spTree>
    <p:extLst>
      <p:ext uri="{BB962C8B-B14F-4D97-AF65-F5344CB8AC3E}">
        <p14:creationId xmlns:p14="http://schemas.microsoft.com/office/powerpoint/2010/main" val="3358505310"/>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Rot="1" noChangeArrowheads="1"/>
          </p:cNvSpPr>
          <p:nvPr>
            <p:ph type="title"/>
          </p:nvPr>
        </p:nvSpPr>
        <p:spPr>
          <a:xfrm>
            <a:off x="9525" y="22860"/>
            <a:ext cx="9134475" cy="232029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The First Commandment</a:t>
            </a:r>
            <a:endParaRPr lang="en-US" sz="6600" dirty="0">
              <a:effectLst>
                <a:glow rad="228600">
                  <a:srgbClr val="030400"/>
                </a:glow>
                <a:outerShdw blurRad="50800" dist="63500" dir="2700000" algn="tl" rotWithShape="0">
                  <a:srgbClr val="000000">
                    <a:alpha val="48000"/>
                  </a:srgbClr>
                </a:outerShdw>
              </a:effectLst>
              <a:latin typeface="+mn-lt"/>
            </a:endParaRPr>
          </a:p>
        </p:txBody>
      </p:sp>
      <p:sp>
        <p:nvSpPr>
          <p:cNvPr id="3" name="Content Placeholder 2"/>
          <p:cNvSpPr>
            <a:spLocks noGrp="1"/>
          </p:cNvSpPr>
          <p:nvPr>
            <p:ph idx="1"/>
          </p:nvPr>
        </p:nvSpPr>
        <p:spPr>
          <a:xfrm>
            <a:off x="628650" y="2647949"/>
            <a:ext cx="7886700" cy="1984773"/>
          </a:xfrm>
        </p:spPr>
        <p:txBody>
          <a:bodyPr>
            <a:normAutofit/>
          </a:bodyPr>
          <a:lstStyle/>
          <a:p>
            <a:pPr marL="0" indent="0" algn="ctr">
              <a:buNone/>
            </a:pPr>
            <a:r>
              <a:rPr lang="en-US" sz="4800" dirty="0" smtClean="0"/>
              <a:t>Mark 12:28-34</a:t>
            </a:r>
            <a:endParaRPr lang="en-US" sz="4800" dirty="0"/>
          </a:p>
        </p:txBody>
      </p:sp>
    </p:spTree>
    <p:extLst>
      <p:ext uri="{BB962C8B-B14F-4D97-AF65-F5344CB8AC3E}">
        <p14:creationId xmlns:p14="http://schemas.microsoft.com/office/powerpoint/2010/main" val="3149992801"/>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3800" dirty="0" smtClean="0">
                <a:effectLst>
                  <a:glow rad="228600">
                    <a:srgbClr val="000000"/>
                  </a:glow>
                </a:effectLst>
              </a:rPr>
              <a:t>"</a:t>
            </a:r>
            <a:r>
              <a:rPr lang="en-US" sz="3800" i="1" dirty="0">
                <a:effectLst>
                  <a:glow rad="228600">
                    <a:srgbClr val="000000"/>
                  </a:glow>
                </a:effectLst>
              </a:rPr>
              <a:t>Woe to you, scribes and Pharisees, hypocrites! For you pay tithe of mint and anise and </a:t>
            </a:r>
            <a:r>
              <a:rPr lang="en-US" sz="3800" i="1" dirty="0" err="1">
                <a:effectLst>
                  <a:glow rad="228600">
                    <a:srgbClr val="000000"/>
                  </a:glow>
                </a:effectLst>
              </a:rPr>
              <a:t>cummin</a:t>
            </a:r>
            <a:r>
              <a:rPr lang="en-US" sz="3800" i="1" dirty="0">
                <a:effectLst>
                  <a:glow rad="228600">
                    <a:srgbClr val="000000"/>
                  </a:glow>
                </a:effectLst>
              </a:rPr>
              <a:t>, and have neglected the weightier matters of the law: justice and mercy and faith. These you ought to have done, without leaving the others undone</a:t>
            </a:r>
            <a:r>
              <a:rPr lang="en-US" sz="3800" dirty="0" smtClean="0">
                <a:effectLst>
                  <a:glow rad="228600">
                    <a:srgbClr val="000000"/>
                  </a:glow>
                </a:effectLst>
              </a:rPr>
              <a:t>.” 						Matthew </a:t>
            </a:r>
            <a:r>
              <a:rPr lang="en-US" sz="3800" dirty="0">
                <a:effectLst>
                  <a:glow rad="228600">
                    <a:srgbClr val="000000"/>
                  </a:glow>
                </a:effectLst>
              </a:rPr>
              <a:t>23:23 </a:t>
            </a:r>
            <a:endParaRPr lang="en-US" sz="3800" dirty="0" smtClean="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Commandment Priority</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117754124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4000" dirty="0" smtClean="0">
                <a:effectLst>
                  <a:glow rad="228600">
                    <a:srgbClr val="000000"/>
                  </a:glow>
                </a:effectLst>
              </a:rPr>
              <a:t>Some commands are built on others</a:t>
            </a:r>
          </a:p>
          <a:p>
            <a:pPr marL="0" indent="0" algn="just">
              <a:buNone/>
            </a:pPr>
            <a:r>
              <a:rPr lang="en-US" sz="4000" dirty="0">
                <a:effectLst>
                  <a:glow rad="228600">
                    <a:srgbClr val="000000"/>
                  </a:glow>
                </a:effectLst>
              </a:rPr>
              <a:t>	</a:t>
            </a:r>
            <a:r>
              <a:rPr lang="en-US" sz="4000" dirty="0" smtClean="0">
                <a:effectLst>
                  <a:glow rad="228600">
                    <a:srgbClr val="000000"/>
                  </a:glow>
                </a:effectLst>
              </a:rPr>
              <a:t>Lust with adultery</a:t>
            </a:r>
          </a:p>
          <a:p>
            <a:pPr marL="0" indent="0" algn="just">
              <a:buNone/>
            </a:pPr>
            <a:r>
              <a:rPr lang="en-US" sz="4000" dirty="0">
                <a:effectLst>
                  <a:glow rad="228600">
                    <a:srgbClr val="000000"/>
                  </a:glow>
                </a:effectLst>
              </a:rPr>
              <a:t>	</a:t>
            </a:r>
            <a:r>
              <a:rPr lang="en-US" sz="4000" dirty="0" smtClean="0">
                <a:effectLst>
                  <a:glow rad="228600">
                    <a:srgbClr val="000000"/>
                  </a:glow>
                </a:effectLst>
              </a:rPr>
              <a:t>Hate with murder</a:t>
            </a:r>
          </a:p>
          <a:p>
            <a:pPr marL="0" indent="0" algn="just">
              <a:buNone/>
            </a:pPr>
            <a:r>
              <a:rPr lang="en-US" sz="4000" dirty="0" smtClean="0">
                <a:effectLst>
                  <a:glow rad="228600">
                    <a:srgbClr val="000000"/>
                  </a:glow>
                </a:effectLst>
              </a:rPr>
              <a:t>Danger in breaking law WITH rules</a:t>
            </a:r>
          </a:p>
          <a:p>
            <a:pPr marL="0" indent="0" algn="just">
              <a:buNone/>
            </a:pPr>
            <a:r>
              <a:rPr lang="en-US" sz="4000" dirty="0">
                <a:effectLst>
                  <a:glow rad="228600">
                    <a:srgbClr val="000000"/>
                  </a:glow>
                </a:effectLst>
              </a:rPr>
              <a:t>	</a:t>
            </a:r>
            <a:r>
              <a:rPr lang="en-US" sz="4000" dirty="0" smtClean="0">
                <a:effectLst>
                  <a:glow rad="228600">
                    <a:srgbClr val="000000"/>
                  </a:glow>
                </a:effectLst>
              </a:rPr>
              <a:t>Matthew 15:3-6</a:t>
            </a:r>
            <a:endParaRPr lang="en-US" sz="4000" dirty="0" smtClean="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Commandment Authority</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430939118"/>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4000" i="1" dirty="0" smtClean="0">
                <a:effectLst>
                  <a:glow rad="228600">
                    <a:srgbClr val="000000"/>
                  </a:glow>
                </a:effectLst>
              </a:rPr>
              <a:t>Love</a:t>
            </a:r>
          </a:p>
          <a:p>
            <a:pPr marL="0" indent="0" algn="just">
              <a:buNone/>
            </a:pPr>
            <a:r>
              <a:rPr lang="en-US" sz="4000" i="1" dirty="0" smtClean="0">
                <a:effectLst>
                  <a:glow rad="228600">
                    <a:srgbClr val="000000"/>
                  </a:glow>
                </a:effectLst>
              </a:rPr>
              <a:t>The Lord Your God</a:t>
            </a:r>
          </a:p>
          <a:p>
            <a:pPr marL="0" indent="0" algn="just">
              <a:buNone/>
            </a:pPr>
            <a:r>
              <a:rPr lang="en-US" sz="4000" i="1" dirty="0">
                <a:effectLst>
                  <a:glow rad="228600">
                    <a:srgbClr val="000000"/>
                  </a:glow>
                </a:effectLst>
              </a:rPr>
              <a:t>With all of your </a:t>
            </a:r>
            <a:r>
              <a:rPr lang="en-US" sz="4000" i="1" dirty="0" smtClean="0">
                <a:effectLst>
                  <a:glow rad="228600">
                    <a:srgbClr val="000000"/>
                  </a:glow>
                </a:effectLst>
              </a:rPr>
              <a:t>heart</a:t>
            </a:r>
          </a:p>
          <a:p>
            <a:pPr marL="0" indent="0" algn="just">
              <a:buNone/>
            </a:pPr>
            <a:r>
              <a:rPr lang="en-US" sz="4000" i="1" dirty="0" smtClean="0">
                <a:effectLst>
                  <a:glow rad="228600">
                    <a:srgbClr val="000000"/>
                  </a:glow>
                </a:effectLst>
              </a:rPr>
              <a:t>With </a:t>
            </a:r>
            <a:r>
              <a:rPr lang="en-US" sz="4000" i="1" dirty="0">
                <a:effectLst>
                  <a:glow rad="228600">
                    <a:srgbClr val="000000"/>
                  </a:glow>
                </a:effectLst>
              </a:rPr>
              <a:t>all your </a:t>
            </a:r>
            <a:r>
              <a:rPr lang="en-US" sz="4000" i="1" dirty="0" smtClean="0">
                <a:effectLst>
                  <a:glow rad="228600">
                    <a:srgbClr val="000000"/>
                  </a:glow>
                </a:effectLst>
              </a:rPr>
              <a:t>soul</a:t>
            </a:r>
          </a:p>
          <a:p>
            <a:pPr marL="0" indent="0" algn="just">
              <a:buNone/>
            </a:pPr>
            <a:r>
              <a:rPr lang="en-US" sz="4000" i="1" dirty="0" smtClean="0">
                <a:effectLst>
                  <a:glow rad="228600">
                    <a:srgbClr val="000000"/>
                  </a:glow>
                </a:effectLst>
              </a:rPr>
              <a:t>With </a:t>
            </a:r>
            <a:r>
              <a:rPr lang="en-US" sz="4000" i="1" dirty="0">
                <a:effectLst>
                  <a:glow rad="228600">
                    <a:srgbClr val="000000"/>
                  </a:glow>
                </a:effectLst>
              </a:rPr>
              <a:t>all your </a:t>
            </a:r>
            <a:r>
              <a:rPr lang="en-US" sz="4000" i="1" dirty="0" smtClean="0">
                <a:effectLst>
                  <a:glow rad="228600">
                    <a:srgbClr val="000000"/>
                  </a:glow>
                </a:effectLst>
              </a:rPr>
              <a:t>mind</a:t>
            </a:r>
          </a:p>
          <a:p>
            <a:pPr marL="0" indent="0" algn="just">
              <a:buNone/>
            </a:pPr>
            <a:r>
              <a:rPr lang="en-US" sz="4000" i="1" dirty="0" smtClean="0">
                <a:effectLst>
                  <a:glow rad="228600">
                    <a:srgbClr val="000000"/>
                  </a:glow>
                </a:effectLst>
              </a:rPr>
              <a:t>With </a:t>
            </a:r>
            <a:r>
              <a:rPr lang="en-US" sz="4000" i="1" dirty="0">
                <a:effectLst>
                  <a:glow rad="228600">
                    <a:srgbClr val="000000"/>
                  </a:glow>
                </a:effectLst>
              </a:rPr>
              <a:t>all your </a:t>
            </a:r>
            <a:r>
              <a:rPr lang="en-US" sz="4000" i="1" dirty="0" smtClean="0">
                <a:effectLst>
                  <a:glow rad="228600">
                    <a:srgbClr val="000000"/>
                  </a:glow>
                </a:effectLst>
              </a:rPr>
              <a:t>strength</a:t>
            </a:r>
            <a:endParaRPr lang="en-US" sz="4000" i="1" dirty="0" smtClean="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The </a:t>
            </a:r>
            <a:r>
              <a:rPr lang="en-US" sz="6600" dirty="0" smtClean="0">
                <a:effectLst>
                  <a:glow rad="228600">
                    <a:srgbClr val="030400"/>
                  </a:glow>
                  <a:outerShdw blurRad="50800" dist="63500" dir="2700000" algn="tl" rotWithShape="0">
                    <a:srgbClr val="000000">
                      <a:alpha val="48000"/>
                    </a:srgbClr>
                  </a:outerShdw>
                </a:effectLst>
                <a:latin typeface="+mn-lt"/>
              </a:rPr>
              <a:t>Principle Law of Laws</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2397777664"/>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4000" i="1" dirty="0" smtClean="0">
                <a:effectLst>
                  <a:glow rad="228600">
                    <a:srgbClr val="000000"/>
                  </a:glow>
                </a:effectLst>
              </a:rPr>
              <a:t>Love</a:t>
            </a:r>
            <a:r>
              <a:rPr lang="en-US" sz="4000" dirty="0" smtClean="0">
                <a:effectLst>
                  <a:glow rad="228600">
                    <a:srgbClr val="000000"/>
                  </a:glow>
                </a:effectLst>
              </a:rPr>
              <a:t> - action</a:t>
            </a:r>
          </a:p>
          <a:p>
            <a:pPr marL="0" indent="0" algn="just">
              <a:buNone/>
            </a:pPr>
            <a:r>
              <a:rPr lang="en-US" sz="4000" i="1" dirty="0" smtClean="0">
                <a:effectLst>
                  <a:glow rad="228600">
                    <a:srgbClr val="000000"/>
                  </a:glow>
                </a:effectLst>
              </a:rPr>
              <a:t>The Lord Your God </a:t>
            </a:r>
            <a:endParaRPr lang="en-US" sz="4000" dirty="0" smtClean="0">
              <a:effectLst>
                <a:glow rad="228600">
                  <a:srgbClr val="000000"/>
                </a:glow>
              </a:effectLst>
            </a:endParaRPr>
          </a:p>
          <a:p>
            <a:pPr marL="0" indent="0" algn="just">
              <a:buNone/>
            </a:pPr>
            <a:r>
              <a:rPr lang="en-US" sz="4000" i="1" dirty="0">
                <a:effectLst>
                  <a:glow rad="228600">
                    <a:srgbClr val="000000"/>
                  </a:glow>
                </a:effectLst>
              </a:rPr>
              <a:t>With all of your </a:t>
            </a:r>
            <a:r>
              <a:rPr lang="en-US" sz="4000" i="1" dirty="0" smtClean="0">
                <a:effectLst>
                  <a:glow rad="228600">
                    <a:srgbClr val="000000"/>
                  </a:glow>
                </a:effectLst>
              </a:rPr>
              <a:t>heart </a:t>
            </a:r>
            <a:endParaRPr lang="en-US" sz="4000" dirty="0" smtClean="0">
              <a:effectLst>
                <a:glow rad="228600">
                  <a:srgbClr val="000000"/>
                </a:glow>
              </a:effectLst>
            </a:endParaRPr>
          </a:p>
          <a:p>
            <a:pPr marL="0" indent="0" algn="just">
              <a:buNone/>
            </a:pPr>
            <a:r>
              <a:rPr lang="en-US" sz="4000" i="1" dirty="0" smtClean="0">
                <a:effectLst>
                  <a:glow rad="228600">
                    <a:srgbClr val="000000"/>
                  </a:glow>
                </a:effectLst>
              </a:rPr>
              <a:t>With </a:t>
            </a:r>
            <a:r>
              <a:rPr lang="en-US" sz="4000" i="1" dirty="0">
                <a:effectLst>
                  <a:glow rad="228600">
                    <a:srgbClr val="000000"/>
                  </a:glow>
                </a:effectLst>
              </a:rPr>
              <a:t>all your </a:t>
            </a:r>
            <a:r>
              <a:rPr lang="en-US" sz="4000" i="1" dirty="0" smtClean="0">
                <a:effectLst>
                  <a:glow rad="228600">
                    <a:srgbClr val="000000"/>
                  </a:glow>
                </a:effectLst>
              </a:rPr>
              <a:t>soul </a:t>
            </a:r>
            <a:r>
              <a:rPr lang="en-US" sz="4000" dirty="0" smtClean="0">
                <a:effectLst>
                  <a:glow rad="228600">
                    <a:srgbClr val="000000"/>
                  </a:glow>
                </a:effectLst>
              </a:rPr>
              <a:t> </a:t>
            </a:r>
          </a:p>
          <a:p>
            <a:pPr marL="0" indent="0" algn="just">
              <a:buNone/>
            </a:pPr>
            <a:r>
              <a:rPr lang="en-US" sz="4000" i="1" dirty="0" smtClean="0">
                <a:effectLst>
                  <a:glow rad="228600">
                    <a:srgbClr val="000000"/>
                  </a:glow>
                </a:effectLst>
              </a:rPr>
              <a:t>With </a:t>
            </a:r>
            <a:r>
              <a:rPr lang="en-US" sz="4000" i="1" dirty="0">
                <a:effectLst>
                  <a:glow rad="228600">
                    <a:srgbClr val="000000"/>
                  </a:glow>
                </a:effectLst>
              </a:rPr>
              <a:t>all your </a:t>
            </a:r>
            <a:r>
              <a:rPr lang="en-US" sz="4000" i="1" dirty="0" smtClean="0">
                <a:effectLst>
                  <a:glow rad="228600">
                    <a:srgbClr val="000000"/>
                  </a:glow>
                </a:effectLst>
              </a:rPr>
              <a:t>mind </a:t>
            </a:r>
            <a:endParaRPr lang="en-US" sz="4000" dirty="0">
              <a:effectLst>
                <a:glow rad="228600">
                  <a:srgbClr val="000000"/>
                </a:glow>
              </a:effectLst>
            </a:endParaRPr>
          </a:p>
          <a:p>
            <a:pPr marL="0" indent="0" algn="just">
              <a:buNone/>
            </a:pPr>
            <a:r>
              <a:rPr lang="en-US" sz="4000" i="1" dirty="0" smtClean="0">
                <a:effectLst>
                  <a:glow rad="228600">
                    <a:srgbClr val="000000"/>
                  </a:glow>
                </a:effectLst>
              </a:rPr>
              <a:t>With </a:t>
            </a:r>
            <a:r>
              <a:rPr lang="en-US" sz="4000" i="1" dirty="0">
                <a:effectLst>
                  <a:glow rad="228600">
                    <a:srgbClr val="000000"/>
                  </a:glow>
                </a:effectLst>
              </a:rPr>
              <a:t>all your </a:t>
            </a:r>
            <a:r>
              <a:rPr lang="en-US" sz="4000" i="1" dirty="0" smtClean="0">
                <a:effectLst>
                  <a:glow rad="228600">
                    <a:srgbClr val="000000"/>
                  </a:glow>
                </a:effectLst>
              </a:rPr>
              <a:t>strength </a:t>
            </a:r>
            <a:endParaRPr lang="en-US" sz="4000" dirty="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The </a:t>
            </a:r>
            <a:r>
              <a:rPr lang="en-US" sz="6600" dirty="0" smtClean="0">
                <a:effectLst>
                  <a:glow rad="228600">
                    <a:srgbClr val="030400"/>
                  </a:glow>
                  <a:outerShdw blurRad="50800" dist="63500" dir="2700000" algn="tl" rotWithShape="0">
                    <a:srgbClr val="000000">
                      <a:alpha val="48000"/>
                    </a:srgbClr>
                  </a:outerShdw>
                </a:effectLst>
                <a:latin typeface="+mn-lt"/>
              </a:rPr>
              <a:t>Principle Law of Laws</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497468676"/>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440286</TotalTime>
  <Words>1302</Words>
  <Application>Microsoft Office PowerPoint</Application>
  <PresentationFormat>On-screen Show (16:9)</PresentationFormat>
  <Paragraphs>225</Paragraphs>
  <Slides>33</Slides>
  <Notes>31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33</vt:i4>
      </vt:variant>
    </vt:vector>
  </HeadingPairs>
  <TitlesOfParts>
    <vt:vector size="42" baseType="lpstr">
      <vt:lpstr>Arial</vt:lpstr>
      <vt:lpstr>Bell MT</vt:lpstr>
      <vt:lpstr>Calibri</vt:lpstr>
      <vt:lpstr>Calibri Light</vt:lpstr>
      <vt:lpstr>Lucida Sans Unicode</vt:lpstr>
      <vt:lpstr>system-ui</vt:lpstr>
      <vt:lpstr>Times New Roman</vt:lpstr>
      <vt:lpstr>Wingdings</vt:lpstr>
      <vt:lpstr>Office Theme</vt:lpstr>
      <vt:lpstr>Welcome!</vt:lpstr>
      <vt:lpstr>John 8:21-30</vt:lpstr>
      <vt:lpstr>Welcome!</vt:lpstr>
      <vt:lpstr>PowerPoint Presentation</vt:lpstr>
      <vt:lpstr>The First Commandment</vt:lpstr>
      <vt:lpstr>Commandment Priority</vt:lpstr>
      <vt:lpstr>Commandment Authority</vt:lpstr>
      <vt:lpstr>The Principle Law of Laws</vt:lpstr>
      <vt:lpstr>The Principle Law of Laws</vt:lpstr>
      <vt:lpstr>The Principle Law of Laws</vt:lpstr>
      <vt:lpstr>The Principle Law of Laws</vt:lpstr>
      <vt:lpstr>The Principle Law of Laws</vt:lpstr>
      <vt:lpstr>The Principle Law of Laws</vt:lpstr>
      <vt:lpstr>The Principle Law of Laws</vt:lpstr>
      <vt:lpstr>The Principle Law of Laws</vt:lpstr>
      <vt:lpstr>The Principle Law of Laws</vt:lpstr>
      <vt:lpstr>The Principle Law of Laws</vt:lpstr>
      <vt:lpstr>The Principle Law of Laws</vt:lpstr>
      <vt:lpstr>The Principle Law of Laws</vt:lpstr>
      <vt:lpstr>The Principle Law of Laws</vt:lpstr>
      <vt:lpstr>The Principle Law of Laws</vt:lpstr>
      <vt:lpstr>The Principle Law of Laws</vt:lpstr>
      <vt:lpstr>The 2nd Principle Law</vt:lpstr>
      <vt:lpstr>The Legal Basics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dc:title>
  <dc:creator>BRIAN HAINES</dc:creator>
  <cp:lastModifiedBy>Microsoft account</cp:lastModifiedBy>
  <cp:revision>1739</cp:revision>
  <dcterms:modified xsi:type="dcterms:W3CDTF">2021-12-22T18:59:09Z</dcterms:modified>
</cp:coreProperties>
</file>